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5.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theme/themeOverride1.xml" ContentType="application/vnd.openxmlformats-officedocument.themeOverr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0" r:id="rId3"/>
    <p:sldMasterId id="2147483684" r:id="rId4"/>
    <p:sldMasterId id="2147483699" r:id="rId5"/>
    <p:sldMasterId id="2147483709" r:id="rId6"/>
  </p:sldMasterIdLst>
  <p:notesMasterIdLst>
    <p:notesMasterId r:id="rId45"/>
  </p:notesMasterIdLst>
  <p:sldIdLst>
    <p:sldId id="257" r:id="rId7"/>
    <p:sldId id="382" r:id="rId8"/>
    <p:sldId id="414" r:id="rId9"/>
    <p:sldId id="415" r:id="rId10"/>
    <p:sldId id="407" r:id="rId11"/>
    <p:sldId id="408" r:id="rId12"/>
    <p:sldId id="409" r:id="rId13"/>
    <p:sldId id="410" r:id="rId14"/>
    <p:sldId id="411" r:id="rId15"/>
    <p:sldId id="412" r:id="rId16"/>
    <p:sldId id="256" r:id="rId17"/>
    <p:sldId id="261" r:id="rId18"/>
    <p:sldId id="260" r:id="rId19"/>
    <p:sldId id="259" r:id="rId20"/>
    <p:sldId id="262" r:id="rId21"/>
    <p:sldId id="258" r:id="rId22"/>
    <p:sldId id="264" r:id="rId23"/>
    <p:sldId id="317" r:id="rId24"/>
    <p:sldId id="318" r:id="rId25"/>
    <p:sldId id="319" r:id="rId26"/>
    <p:sldId id="313" r:id="rId27"/>
    <p:sldId id="324" r:id="rId28"/>
    <p:sldId id="320" r:id="rId29"/>
    <p:sldId id="321" r:id="rId30"/>
    <p:sldId id="323" r:id="rId31"/>
    <p:sldId id="322" r:id="rId32"/>
    <p:sldId id="283" r:id="rId33"/>
    <p:sldId id="352" r:id="rId34"/>
    <p:sldId id="353" r:id="rId35"/>
    <p:sldId id="354" r:id="rId36"/>
    <p:sldId id="355" r:id="rId37"/>
    <p:sldId id="349" r:id="rId38"/>
    <p:sldId id="400" r:id="rId39"/>
    <p:sldId id="399" r:id="rId40"/>
    <p:sldId id="405" r:id="rId41"/>
    <p:sldId id="416" r:id="rId42"/>
    <p:sldId id="406" r:id="rId43"/>
    <p:sldId id="401"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4" autoAdjust="0"/>
    <p:restoredTop sz="94660"/>
  </p:normalViewPr>
  <p:slideViewPr>
    <p:cSldViewPr snapToGrid="0">
      <p:cViewPr varScale="1">
        <p:scale>
          <a:sx n="86" d="100"/>
          <a:sy n="86" d="100"/>
        </p:scale>
        <p:origin x="514"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presProps" Target="presProps.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Textual pages</c:v>
                </c:pt>
              </c:strCache>
            </c:strRef>
          </c:tx>
          <c:spPr>
            <a:solidFill>
              <a:schemeClr val="accent6"/>
            </a:solidFill>
            <a:ln>
              <a:noFill/>
            </a:ln>
            <a:effectLst/>
            <a:sp3d/>
          </c:spPr>
          <c:invertIfNegative val="0"/>
          <c:cat>
            <c:strRef>
              <c:f>Sheet1!$A$2:$A$5</c:f>
              <c:strCache>
                <c:ptCount val="4"/>
                <c:pt idx="0">
                  <c:v>Clinton</c:v>
                </c:pt>
                <c:pt idx="1">
                  <c:v>George W. Bush</c:v>
                </c:pt>
                <c:pt idx="2">
                  <c:v>Obama</c:v>
                </c:pt>
                <c:pt idx="3">
                  <c:v>Trump</c:v>
                </c:pt>
              </c:strCache>
            </c:strRef>
          </c:cat>
          <c:val>
            <c:numRef>
              <c:f>Sheet1!$B$2:$B$5</c:f>
              <c:numCache>
                <c:formatCode>General</c:formatCode>
                <c:ptCount val="4"/>
                <c:pt idx="0">
                  <c:v>78000000</c:v>
                </c:pt>
                <c:pt idx="1">
                  <c:v>60000000</c:v>
                </c:pt>
                <c:pt idx="2">
                  <c:v>30000000</c:v>
                </c:pt>
                <c:pt idx="3">
                  <c:v>12250000</c:v>
                </c:pt>
              </c:numCache>
            </c:numRef>
          </c:val>
          <c:extLst>
            <c:ext xmlns:c16="http://schemas.microsoft.com/office/drawing/2014/chart" uri="{C3380CC4-5D6E-409C-BE32-E72D297353CC}">
              <c16:uniqueId val="{00000000-DC82-4485-865F-DAD30B0E54F4}"/>
            </c:ext>
          </c:extLst>
        </c:ser>
        <c:ser>
          <c:idx val="1"/>
          <c:order val="1"/>
          <c:tx>
            <c:strRef>
              <c:f>Sheet1!$C$1</c:f>
              <c:strCache>
                <c:ptCount val="1"/>
                <c:pt idx="0">
                  <c:v>Electronic Records</c:v>
                </c:pt>
              </c:strCache>
            </c:strRef>
          </c:tx>
          <c:spPr>
            <a:solidFill>
              <a:schemeClr val="accent5"/>
            </a:solidFill>
            <a:ln>
              <a:noFill/>
            </a:ln>
            <a:effectLst/>
            <a:sp3d/>
          </c:spPr>
          <c:invertIfNegative val="0"/>
          <c:cat>
            <c:strRef>
              <c:f>Sheet1!$A$2:$A$5</c:f>
              <c:strCache>
                <c:ptCount val="4"/>
                <c:pt idx="0">
                  <c:v>Clinton</c:v>
                </c:pt>
                <c:pt idx="1">
                  <c:v>George W. Bush</c:v>
                </c:pt>
                <c:pt idx="2">
                  <c:v>Obama</c:v>
                </c:pt>
                <c:pt idx="3">
                  <c:v>Trump</c:v>
                </c:pt>
              </c:strCache>
            </c:strRef>
          </c:cat>
          <c:val>
            <c:numRef>
              <c:f>Sheet1!$C$2:$C$5</c:f>
              <c:numCache>
                <c:formatCode>General</c:formatCode>
                <c:ptCount val="4"/>
                <c:pt idx="0">
                  <c:v>2750000</c:v>
                </c:pt>
                <c:pt idx="1">
                  <c:v>80000000</c:v>
                </c:pt>
                <c:pt idx="2">
                  <c:v>250000000</c:v>
                </c:pt>
                <c:pt idx="3">
                  <c:v>500000000</c:v>
                </c:pt>
              </c:numCache>
            </c:numRef>
          </c:val>
          <c:extLst>
            <c:ext xmlns:c16="http://schemas.microsoft.com/office/drawing/2014/chart" uri="{C3380CC4-5D6E-409C-BE32-E72D297353CC}">
              <c16:uniqueId val="{00000001-DC82-4485-865F-DAD30B0E54F4}"/>
            </c:ext>
          </c:extLst>
        </c:ser>
        <c:ser>
          <c:idx val="2"/>
          <c:order val="2"/>
          <c:tx>
            <c:strRef>
              <c:f>Sheet1!$D$1</c:f>
              <c:strCache>
                <c:ptCount val="1"/>
                <c:pt idx="0">
                  <c:v>Email</c:v>
                </c:pt>
              </c:strCache>
            </c:strRef>
          </c:tx>
          <c:spPr>
            <a:solidFill>
              <a:schemeClr val="accent4"/>
            </a:solidFill>
            <a:ln>
              <a:noFill/>
            </a:ln>
            <a:effectLst/>
            <a:sp3d/>
          </c:spPr>
          <c:invertIfNegative val="0"/>
          <c:cat>
            <c:strRef>
              <c:f>Sheet1!$A$2:$A$5</c:f>
              <c:strCache>
                <c:ptCount val="4"/>
                <c:pt idx="0">
                  <c:v>Clinton</c:v>
                </c:pt>
                <c:pt idx="1">
                  <c:v>George W. Bush</c:v>
                </c:pt>
                <c:pt idx="2">
                  <c:v>Obama</c:v>
                </c:pt>
                <c:pt idx="3">
                  <c:v>Trump</c:v>
                </c:pt>
              </c:strCache>
            </c:strRef>
          </c:cat>
          <c:val>
            <c:numRef>
              <c:f>Sheet1!$D$2:$D$5</c:f>
              <c:numCache>
                <c:formatCode>General</c:formatCode>
                <c:ptCount val="4"/>
                <c:pt idx="0">
                  <c:v>20000000</c:v>
                </c:pt>
                <c:pt idx="1">
                  <c:v>200000000</c:v>
                </c:pt>
                <c:pt idx="2">
                  <c:v>304000000</c:v>
                </c:pt>
                <c:pt idx="3">
                  <c:v>5</c:v>
                </c:pt>
              </c:numCache>
            </c:numRef>
          </c:val>
          <c:extLst>
            <c:ext xmlns:c16="http://schemas.microsoft.com/office/drawing/2014/chart" uri="{C3380CC4-5D6E-409C-BE32-E72D297353CC}">
              <c16:uniqueId val="{00000002-DC82-4485-865F-DAD30B0E54F4}"/>
            </c:ext>
          </c:extLst>
        </c:ser>
        <c:dLbls>
          <c:showLegendKey val="0"/>
          <c:showVal val="0"/>
          <c:showCatName val="0"/>
          <c:showSerName val="0"/>
          <c:showPercent val="0"/>
          <c:showBubbleSize val="0"/>
        </c:dLbls>
        <c:gapWidth val="150"/>
        <c:shape val="box"/>
        <c:axId val="1394559631"/>
        <c:axId val="1394560463"/>
        <c:axId val="0"/>
      </c:bar3DChart>
      <c:catAx>
        <c:axId val="1394559631"/>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94560463"/>
        <c:crosses val="autoZero"/>
        <c:auto val="1"/>
        <c:lblAlgn val="ctr"/>
        <c:lblOffset val="100"/>
        <c:noMultiLvlLbl val="0"/>
      </c:catAx>
      <c:valAx>
        <c:axId val="139456046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9455963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9D8310-B20E-4BB4-BBF6-F540C9559413}" type="datetimeFigureOut">
              <a:rPr lang="en-US" smtClean="0"/>
              <a:t>2/15/2021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ED880F-B00E-4AB5-99AF-608518FC2D10}" type="slidenum">
              <a:rPr lang="en-US" smtClean="0"/>
              <a:t>‹#›</a:t>
            </a:fld>
            <a:endParaRPr lang="en-US"/>
          </a:p>
        </p:txBody>
      </p:sp>
    </p:spTree>
    <p:extLst>
      <p:ext uri="{BB962C8B-B14F-4D97-AF65-F5344CB8AC3E}">
        <p14:creationId xmlns:p14="http://schemas.microsoft.com/office/powerpoint/2010/main" val="4080071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bb26d3dbd3_0_1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bb26d3dbd3_0_10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7" name="Google Shape;97;gbb26d3dbd3_0_10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5</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7068030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9870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bb26d3dbd3_0_0:notes"/>
          <p:cNvSpPr>
            <a:spLocks noGrp="1" noRot="1" noChangeAspect="1"/>
          </p:cNvSpPr>
          <p:nvPr>
            <p:ph type="sldImg" idx="2"/>
          </p:nvPr>
        </p:nvSpPr>
        <p:spPr>
          <a:xfrm>
            <a:off x="657225" y="1123950"/>
            <a:ext cx="5394325" cy="3035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 name="Google Shape;103;gbb26d3dbd3_0_0:notes"/>
          <p:cNvSpPr txBox="1">
            <a:spLocks noGrp="1"/>
          </p:cNvSpPr>
          <p:nvPr>
            <p:ph type="body" idx="1"/>
          </p:nvPr>
        </p:nvSpPr>
        <p:spPr>
          <a:xfrm>
            <a:off x="670891" y="4328410"/>
            <a:ext cx="5367000" cy="3541500"/>
          </a:xfrm>
          <a:prstGeom prst="rect">
            <a:avLst/>
          </a:prstGeom>
          <a:noFill/>
          <a:ln>
            <a:noFill/>
          </a:ln>
        </p:spPr>
        <p:txBody>
          <a:bodyPr spcFirstLastPara="1" wrap="square" lIns="89600" tIns="44800" rIns="89600" bIns="44800" anchor="t" anchorCtr="0">
            <a:noAutofit/>
          </a:bodyPr>
          <a:lstStyle/>
          <a:p>
            <a:pPr marL="0" lvl="0" indent="0" algn="l" rtl="0">
              <a:lnSpc>
                <a:spcPct val="100000"/>
              </a:lnSpc>
              <a:spcBef>
                <a:spcPts val="0"/>
              </a:spcBef>
              <a:spcAft>
                <a:spcPts val="0"/>
              </a:spcAft>
              <a:buSzPts val="1100"/>
              <a:buNone/>
            </a:pPr>
            <a:endParaRPr dirty="0"/>
          </a:p>
        </p:txBody>
      </p:sp>
      <p:sp>
        <p:nvSpPr>
          <p:cNvPr id="104" name="Google Shape;104;gbb26d3dbd3_0_0:notes"/>
          <p:cNvSpPr txBox="1">
            <a:spLocks noGrp="1"/>
          </p:cNvSpPr>
          <p:nvPr>
            <p:ph type="sldNum" idx="12"/>
          </p:nvPr>
        </p:nvSpPr>
        <p:spPr>
          <a:xfrm>
            <a:off x="3800165" y="8542833"/>
            <a:ext cx="2907300" cy="451200"/>
          </a:xfrm>
          <a:prstGeom prst="rect">
            <a:avLst/>
          </a:prstGeom>
          <a:noFill/>
          <a:ln>
            <a:noFill/>
          </a:ln>
        </p:spPr>
        <p:txBody>
          <a:bodyPr spcFirstLastPara="1" wrap="square" lIns="89600" tIns="44800" rIns="89600" bIns="448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6</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1989254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bb26d3dbd3_0_9:notes"/>
          <p:cNvSpPr>
            <a:spLocks noGrp="1" noRot="1" noChangeAspect="1"/>
          </p:cNvSpPr>
          <p:nvPr>
            <p:ph type="sldImg" idx="2"/>
          </p:nvPr>
        </p:nvSpPr>
        <p:spPr>
          <a:xfrm>
            <a:off x="657225" y="1123950"/>
            <a:ext cx="5394325" cy="3035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gbb26d3dbd3_0_9:notes"/>
          <p:cNvSpPr txBox="1">
            <a:spLocks noGrp="1"/>
          </p:cNvSpPr>
          <p:nvPr>
            <p:ph type="body" idx="1"/>
          </p:nvPr>
        </p:nvSpPr>
        <p:spPr>
          <a:xfrm>
            <a:off x="670891" y="4328410"/>
            <a:ext cx="5367000" cy="3541500"/>
          </a:xfrm>
          <a:prstGeom prst="rect">
            <a:avLst/>
          </a:prstGeom>
          <a:noFill/>
          <a:ln>
            <a:noFill/>
          </a:ln>
        </p:spPr>
        <p:txBody>
          <a:bodyPr spcFirstLastPara="1" wrap="square" lIns="89600" tIns="44800" rIns="89600" bIns="44800" anchor="t" anchorCtr="0">
            <a:noAutofit/>
          </a:bodyPr>
          <a:lstStyle/>
          <a:p>
            <a:pPr marL="0" lvl="0" indent="0" algn="l" rtl="0">
              <a:lnSpc>
                <a:spcPct val="100000"/>
              </a:lnSpc>
              <a:spcBef>
                <a:spcPts val="0"/>
              </a:spcBef>
              <a:spcAft>
                <a:spcPts val="0"/>
              </a:spcAft>
              <a:buSzPts val="1100"/>
              <a:buNone/>
            </a:pPr>
            <a:endParaRPr dirty="0"/>
          </a:p>
        </p:txBody>
      </p:sp>
      <p:sp>
        <p:nvSpPr>
          <p:cNvPr id="114" name="Google Shape;114;gbb26d3dbd3_0_9:notes"/>
          <p:cNvSpPr txBox="1">
            <a:spLocks noGrp="1"/>
          </p:cNvSpPr>
          <p:nvPr>
            <p:ph type="sldNum" idx="12"/>
          </p:nvPr>
        </p:nvSpPr>
        <p:spPr>
          <a:xfrm>
            <a:off x="3800165" y="8542833"/>
            <a:ext cx="2907300" cy="451200"/>
          </a:xfrm>
          <a:prstGeom prst="rect">
            <a:avLst/>
          </a:prstGeom>
          <a:noFill/>
          <a:ln>
            <a:noFill/>
          </a:ln>
        </p:spPr>
        <p:txBody>
          <a:bodyPr spcFirstLastPara="1" wrap="square" lIns="89600" tIns="44800" rIns="89600" bIns="448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7</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2552472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af57e070fa_0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af57e070fa_0_1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sz="1500" dirty="0"/>
          </a:p>
          <a:p>
            <a:pPr marL="0" lvl="0" indent="0" algn="l" rtl="0">
              <a:spcBef>
                <a:spcPts val="0"/>
              </a:spcBef>
              <a:spcAft>
                <a:spcPts val="0"/>
              </a:spcAft>
              <a:buNone/>
            </a:pPr>
            <a:endParaRPr sz="1500" dirty="0"/>
          </a:p>
          <a:p>
            <a:pPr marL="0" lvl="0" indent="0" algn="l" rtl="0">
              <a:spcBef>
                <a:spcPts val="0"/>
              </a:spcBef>
              <a:spcAft>
                <a:spcPts val="0"/>
              </a:spcAft>
              <a:buNone/>
            </a:pPr>
            <a:endParaRPr sz="1500" dirty="0"/>
          </a:p>
        </p:txBody>
      </p:sp>
      <p:sp>
        <p:nvSpPr>
          <p:cNvPr id="122" name="Google Shape;122;gaf57e070fa_0_1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8</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445271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b01a81693d_0_0:notes"/>
          <p:cNvSpPr>
            <a:spLocks noGrp="1" noRot="1" noChangeAspect="1"/>
          </p:cNvSpPr>
          <p:nvPr>
            <p:ph type="sldImg" idx="2"/>
          </p:nvPr>
        </p:nvSpPr>
        <p:spPr>
          <a:xfrm>
            <a:off x="407988" y="696913"/>
            <a:ext cx="6196012"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9" name="Google Shape;129;gb01a81693d_0_0:notes"/>
          <p:cNvSpPr txBox="1">
            <a:spLocks noGrp="1"/>
          </p:cNvSpPr>
          <p:nvPr>
            <p:ph type="body" idx="1"/>
          </p:nvPr>
        </p:nvSpPr>
        <p:spPr>
          <a:xfrm>
            <a:off x="701038" y="4415789"/>
            <a:ext cx="5608200" cy="4183500"/>
          </a:xfrm>
          <a:prstGeom prst="rect">
            <a:avLst/>
          </a:prstGeom>
          <a:noFill/>
          <a:ln>
            <a:noFill/>
          </a:ln>
        </p:spPr>
        <p:txBody>
          <a:bodyPr spcFirstLastPara="1" wrap="square" lIns="91300" tIns="91300" rIns="91300" bIns="91300" anchor="t" anchorCtr="0">
            <a:noAutofit/>
          </a:bodyPr>
          <a:lstStyle/>
          <a:p>
            <a:pPr marL="0" lvl="0" indent="0" algn="l" rtl="0">
              <a:lnSpc>
                <a:spcPct val="100000"/>
              </a:lnSpc>
              <a:spcBef>
                <a:spcPts val="0"/>
              </a:spcBef>
              <a:spcAft>
                <a:spcPts val="0"/>
              </a:spcAft>
              <a:buNone/>
            </a:pPr>
            <a:endParaRPr sz="1400" dirty="0"/>
          </a:p>
        </p:txBody>
      </p:sp>
      <p:sp>
        <p:nvSpPr>
          <p:cNvPr id="130" name="Google Shape;130;gb01a81693d_0_0:notes"/>
          <p:cNvSpPr txBox="1">
            <a:spLocks noGrp="1"/>
          </p:cNvSpPr>
          <p:nvPr>
            <p:ph type="sldNum" idx="12"/>
          </p:nvPr>
        </p:nvSpPr>
        <p:spPr>
          <a:xfrm>
            <a:off x="3970937" y="8829967"/>
            <a:ext cx="3037800" cy="464700"/>
          </a:xfrm>
          <a:prstGeom prst="rect">
            <a:avLst/>
          </a:prstGeom>
          <a:noFill/>
          <a:ln>
            <a:noFill/>
          </a:ln>
        </p:spPr>
        <p:txBody>
          <a:bodyPr spcFirstLastPara="1" wrap="square" lIns="93000" tIns="46500" rIns="93000" bIns="465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13764376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b01a81693d_0_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b01a81693d_0_4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7" name="Google Shape;147;gb01a81693d_0_4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10</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622686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
        <p:cNvGrpSpPr/>
        <p:nvPr/>
      </p:nvGrpSpPr>
      <p:grpSpPr>
        <a:xfrm>
          <a:off x="0" y="0"/>
          <a:ext cx="0" cy="0"/>
          <a:chOff x="0" y="0"/>
          <a:chExt cx="0" cy="0"/>
        </a:xfrm>
      </p:grpSpPr>
      <p:sp>
        <p:nvSpPr>
          <p:cNvPr id="27" name="Google Shape;27;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 name="Google Shape;2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Google Shape;3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 name="Google Shape;3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910101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 name="Google Shape;4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82F5A-5A99-4FA8-BF50-C9A665EAAD8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FCB2F6D-880F-4D3C-AD17-4195DCD6311E}"/>
              </a:ext>
            </a:extLst>
          </p:cNvPr>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5107FDC1-0D35-4DA8-9007-C1A86F2DF1C8}"/>
              </a:ext>
            </a:extLst>
          </p:cNvPr>
          <p:cNvSpPr>
            <a:spLocks noGrp="1"/>
          </p:cNvSpPr>
          <p:nvPr>
            <p:ph type="ftr" sz="quarter" idx="11"/>
          </p:nvPr>
        </p:nvSpPr>
        <p:spPr>
          <a:xfrm>
            <a:off x="8410669" y="6356354"/>
            <a:ext cx="2018923" cy="365125"/>
          </a:xfrm>
        </p:spPr>
        <p:txBody>
          <a:bodyPr/>
          <a:lstStyle/>
          <a:p>
            <a:r>
              <a:rPr lang="en-US" dirty="0"/>
              <a:t>January 28, 2021</a:t>
            </a:r>
          </a:p>
        </p:txBody>
      </p:sp>
      <p:sp>
        <p:nvSpPr>
          <p:cNvPr id="6" name="Slide Number Placeholder 5">
            <a:extLst>
              <a:ext uri="{FF2B5EF4-FFF2-40B4-BE49-F238E27FC236}">
                <a16:creationId xmlns:a16="http://schemas.microsoft.com/office/drawing/2014/main" id="{0C042D1E-C743-439E-B3C2-77B63285CC1E}"/>
              </a:ext>
            </a:extLst>
          </p:cNvPr>
          <p:cNvSpPr>
            <a:spLocks noGrp="1"/>
          </p:cNvSpPr>
          <p:nvPr>
            <p:ph type="sldNum" sz="quarter" idx="12"/>
          </p:nvPr>
        </p:nvSpPr>
        <p:spPr/>
        <p:txBody>
          <a:bodyPr/>
          <a:lstStyle/>
          <a:p>
            <a:fld id="{80845E99-662F-4014-8430-82C62712351D}" type="slidenum">
              <a:rPr lang="en-US" smtClean="0"/>
              <a:t>‹#›</a:t>
            </a:fld>
            <a:endParaRPr lang="en-US" dirty="0"/>
          </a:p>
        </p:txBody>
      </p:sp>
    </p:spTree>
    <p:extLst>
      <p:ext uri="{BB962C8B-B14F-4D97-AF65-F5344CB8AC3E}">
        <p14:creationId xmlns:p14="http://schemas.microsoft.com/office/powerpoint/2010/main" val="2096131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41E7D-88F9-49F3-9FDB-0CEEB332E79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06D662F-5D57-4A31-9A88-277DF06CC6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2553FD-CA21-45C2-A63D-D3441F96563D}"/>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1C94E63A-58FB-4F8C-AFE2-5F29F7E17C4C}"/>
              </a:ext>
            </a:extLst>
          </p:cNvPr>
          <p:cNvSpPr>
            <a:spLocks noGrp="1"/>
          </p:cNvSpPr>
          <p:nvPr>
            <p:ph type="ftr" sz="quarter" idx="11"/>
          </p:nvPr>
        </p:nvSpPr>
        <p:spPr/>
        <p:txBody>
          <a:bodyPr/>
          <a:lstStyle/>
          <a:p>
            <a:r>
              <a:rPr lang="en-US" dirty="0"/>
              <a:t>January 28, 2021</a:t>
            </a:r>
          </a:p>
        </p:txBody>
      </p:sp>
      <p:sp>
        <p:nvSpPr>
          <p:cNvPr id="6" name="Slide Number Placeholder 5">
            <a:extLst>
              <a:ext uri="{FF2B5EF4-FFF2-40B4-BE49-F238E27FC236}">
                <a16:creationId xmlns:a16="http://schemas.microsoft.com/office/drawing/2014/main" id="{8E1C3A35-FA1F-4764-8B2A-60017EF948B3}"/>
              </a:ext>
            </a:extLst>
          </p:cNvPr>
          <p:cNvSpPr>
            <a:spLocks noGrp="1"/>
          </p:cNvSpPr>
          <p:nvPr>
            <p:ph type="sldNum" sz="quarter" idx="12"/>
          </p:nvPr>
        </p:nvSpPr>
        <p:spPr/>
        <p:txBody>
          <a:bodyPr/>
          <a:lstStyle/>
          <a:p>
            <a:fld id="{80845E99-662F-4014-8430-82C62712351D}" type="slidenum">
              <a:rPr lang="en-US" smtClean="0"/>
              <a:t>‹#›</a:t>
            </a:fld>
            <a:endParaRPr lang="en-US" dirty="0"/>
          </a:p>
        </p:txBody>
      </p:sp>
    </p:spTree>
    <p:extLst>
      <p:ext uri="{BB962C8B-B14F-4D97-AF65-F5344CB8AC3E}">
        <p14:creationId xmlns:p14="http://schemas.microsoft.com/office/powerpoint/2010/main" val="285247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9E29FB-4144-4AC5-A3E5-D0709E3131D1}"/>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6046812-1109-4F42-874D-25D718938EC7}"/>
              </a:ext>
            </a:extLst>
          </p:cNvPr>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E57569-C4D6-409D-B592-4C15FAE261FA}"/>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86ABF07D-A6A7-4020-AE93-BCDED53D15F9}"/>
              </a:ext>
            </a:extLst>
          </p:cNvPr>
          <p:cNvSpPr>
            <a:spLocks noGrp="1"/>
          </p:cNvSpPr>
          <p:nvPr>
            <p:ph type="ftr" sz="quarter" idx="11"/>
          </p:nvPr>
        </p:nvSpPr>
        <p:spPr/>
        <p:txBody>
          <a:bodyPr/>
          <a:lstStyle/>
          <a:p>
            <a:r>
              <a:rPr lang="en-US" dirty="0"/>
              <a:t>January 28, 2021</a:t>
            </a:r>
          </a:p>
        </p:txBody>
      </p:sp>
      <p:sp>
        <p:nvSpPr>
          <p:cNvPr id="6" name="Slide Number Placeholder 5">
            <a:extLst>
              <a:ext uri="{FF2B5EF4-FFF2-40B4-BE49-F238E27FC236}">
                <a16:creationId xmlns:a16="http://schemas.microsoft.com/office/drawing/2014/main" id="{2B6E15D9-D578-40BD-ADC4-EBD3C1A72B41}"/>
              </a:ext>
            </a:extLst>
          </p:cNvPr>
          <p:cNvSpPr>
            <a:spLocks noGrp="1"/>
          </p:cNvSpPr>
          <p:nvPr>
            <p:ph type="sldNum" sz="quarter" idx="12"/>
          </p:nvPr>
        </p:nvSpPr>
        <p:spPr/>
        <p:txBody>
          <a:bodyPr/>
          <a:lstStyle/>
          <a:p>
            <a:fld id="{80845E99-662F-4014-8430-82C62712351D}" type="slidenum">
              <a:rPr lang="en-US" smtClean="0"/>
              <a:t>‹#›</a:t>
            </a:fld>
            <a:endParaRPr lang="en-US" dirty="0"/>
          </a:p>
        </p:txBody>
      </p:sp>
    </p:spTree>
    <p:extLst>
      <p:ext uri="{BB962C8B-B14F-4D97-AF65-F5344CB8AC3E}">
        <p14:creationId xmlns:p14="http://schemas.microsoft.com/office/powerpoint/2010/main" val="3747300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Page">
    <p:spTree>
      <p:nvGrpSpPr>
        <p:cNvPr id="1" name=""/>
        <p:cNvGrpSpPr/>
        <p:nvPr/>
      </p:nvGrpSpPr>
      <p:grpSpPr>
        <a:xfrm>
          <a:off x="0" y="0"/>
          <a:ext cx="0" cy="0"/>
          <a:chOff x="0" y="0"/>
          <a:chExt cx="0" cy="0"/>
        </a:xfrm>
      </p:grpSpPr>
      <p:sp>
        <p:nvSpPr>
          <p:cNvPr id="10" name="Picture Placeholder 8"/>
          <p:cNvSpPr>
            <a:spLocks noGrp="1"/>
          </p:cNvSpPr>
          <p:nvPr>
            <p:ph type="pic" sz="quarter" idx="14"/>
          </p:nvPr>
        </p:nvSpPr>
        <p:spPr>
          <a:xfrm>
            <a:off x="1" y="1549400"/>
            <a:ext cx="12192000" cy="5308600"/>
          </a:xfrm>
          <a:prstGeom prst="rect">
            <a:avLst/>
          </a:prstGeom>
        </p:spPr>
        <p:txBody>
          <a:bodyPr vert="horz"/>
          <a:lstStyle/>
          <a:p>
            <a:endParaRPr lang="en-US" dirty="0"/>
          </a:p>
        </p:txBody>
      </p:sp>
      <p:sp>
        <p:nvSpPr>
          <p:cNvPr id="4" name="Text Placeholder 3"/>
          <p:cNvSpPr>
            <a:spLocks noGrp="1"/>
          </p:cNvSpPr>
          <p:nvPr>
            <p:ph type="body" sz="quarter" idx="10" hasCustomPrompt="1"/>
          </p:nvPr>
        </p:nvSpPr>
        <p:spPr>
          <a:xfrm>
            <a:off x="857251" y="4470401"/>
            <a:ext cx="10544527" cy="956733"/>
          </a:xfrm>
          <a:prstGeom prst="rect">
            <a:avLst/>
          </a:prstGeom>
        </p:spPr>
        <p:txBody>
          <a:bodyPr vert="horz"/>
          <a:lstStyle>
            <a:lvl1pPr>
              <a:defRPr sz="6600" b="0" cap="none" spc="0" baseline="0">
                <a:ln w="18415" cmpd="sng">
                  <a:solidFill>
                    <a:srgbClr val="FFFFFF"/>
                  </a:solidFill>
                  <a:prstDash val="solid"/>
                </a:ln>
                <a:solidFill>
                  <a:srgbClr val="FFFFFF"/>
                </a:solidFill>
                <a:effectLst>
                  <a:outerShdw blurRad="63500" dir="3600000" algn="tl" rotWithShape="0">
                    <a:srgbClr val="000000">
                      <a:alpha val="70000"/>
                    </a:srgbClr>
                  </a:outerShdw>
                </a:effectLst>
              </a:defRPr>
            </a:lvl1pPr>
          </a:lstStyle>
          <a:p>
            <a:pPr lvl="0"/>
            <a:r>
              <a:rPr lang="en-US" dirty="0"/>
              <a:t>Power Point Title</a:t>
            </a:r>
          </a:p>
        </p:txBody>
      </p:sp>
      <p:sp>
        <p:nvSpPr>
          <p:cNvPr id="6" name="Text Placeholder 3"/>
          <p:cNvSpPr>
            <a:spLocks noGrp="1"/>
          </p:cNvSpPr>
          <p:nvPr>
            <p:ph type="body" sz="quarter" idx="11" hasCustomPrompt="1"/>
          </p:nvPr>
        </p:nvSpPr>
        <p:spPr>
          <a:xfrm>
            <a:off x="857251" y="5452763"/>
            <a:ext cx="10544527" cy="448736"/>
          </a:xfrm>
          <a:prstGeom prst="rect">
            <a:avLst/>
          </a:prstGeom>
        </p:spPr>
        <p:txBody>
          <a:bodyPr vert="horz"/>
          <a:lstStyle>
            <a:lvl1pPr>
              <a:defRPr sz="2200" b="0" cap="none" spc="0" baseline="0">
                <a:ln w="18415" cmpd="sng">
                  <a:solidFill>
                    <a:srgbClr val="FFFFFF"/>
                  </a:solidFill>
                  <a:prstDash val="solid"/>
                </a:ln>
                <a:solidFill>
                  <a:srgbClr val="FFFFFF"/>
                </a:solidFill>
                <a:effectLst>
                  <a:outerShdw blurRad="63500" dir="3600000" algn="tl" rotWithShape="0">
                    <a:srgbClr val="000000">
                      <a:alpha val="70000"/>
                    </a:srgbClr>
                  </a:outerShdw>
                </a:effectLst>
              </a:defRPr>
            </a:lvl1pPr>
          </a:lstStyle>
          <a:p>
            <a:pPr lvl="0"/>
            <a:r>
              <a:rPr lang="en-US" dirty="0"/>
              <a:t>Sub-Title Text</a:t>
            </a:r>
          </a:p>
        </p:txBody>
      </p:sp>
    </p:spTree>
    <p:extLst>
      <p:ext uri="{BB962C8B-B14F-4D97-AF65-F5344CB8AC3E}">
        <p14:creationId xmlns:p14="http://schemas.microsoft.com/office/powerpoint/2010/main" val="21030242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1"/>
        <p:cNvGrpSpPr/>
        <p:nvPr/>
      </p:nvGrpSpPr>
      <p:grpSpPr>
        <a:xfrm>
          <a:off x="0" y="0"/>
          <a:ext cx="0" cy="0"/>
          <a:chOff x="0" y="0"/>
          <a:chExt cx="0" cy="0"/>
        </a:xfrm>
      </p:grpSpPr>
      <p:pic>
        <p:nvPicPr>
          <p:cNvPr id="12" name="Google Shape;12;p2" descr="Legislative Archvies, Presidential Libraries, and Museum Services Power point title slide&#10;&#10;National Archives eagle logo and Legislative Archvies, Presidential Libraries, and Museum Services logo with horizontal line separating, in black on gray background. Blue horizontal bar across top. National Archives and Records Administartion in white text on top of a blue horizontal bar in the footer."/>
          <p:cNvPicPr preferRelativeResize="0"/>
          <p:nvPr/>
        </p:nvPicPr>
        <p:blipFill>
          <a:blip r:embed="rId2"/>
          <a:stretch>
            <a:fillRect/>
          </a:stretch>
        </p:blipFill>
        <p:spPr>
          <a:xfrm>
            <a:off x="384" y="216"/>
            <a:ext cx="12191616" cy="6857784"/>
          </a:xfrm>
          <a:prstGeom prst="rect">
            <a:avLst/>
          </a:prstGeom>
          <a:noFill/>
          <a:ln>
            <a:noFill/>
          </a:ln>
        </p:spPr>
      </p:pic>
      <p:sp>
        <p:nvSpPr>
          <p:cNvPr id="13" name="Google Shape;13;p2"/>
          <p:cNvSpPr txBox="1">
            <a:spLocks noGrp="1"/>
          </p:cNvSpPr>
          <p:nvPr>
            <p:ph type="body" idx="1"/>
          </p:nvPr>
        </p:nvSpPr>
        <p:spPr>
          <a:xfrm>
            <a:off x="1909953" y="2654282"/>
            <a:ext cx="8372400" cy="571500"/>
          </a:xfrm>
          <a:prstGeom prst="rect">
            <a:avLst/>
          </a:prstGeom>
          <a:noFill/>
          <a:ln>
            <a:noFill/>
          </a:ln>
        </p:spPr>
        <p:txBody>
          <a:bodyPr spcFirstLastPara="1" wrap="square" lIns="68569" tIns="34275" rIns="68569" bIns="34275" anchor="t" anchorCtr="0"/>
          <a:lstStyle>
            <a:lvl1pPr marL="342891" marR="0" lvl="0" indent="-171446" algn="ctr" rtl="0">
              <a:lnSpc>
                <a:spcPct val="90000"/>
              </a:lnSpc>
              <a:spcBef>
                <a:spcPts val="751"/>
              </a:spcBef>
              <a:spcAft>
                <a:spcPts val="0"/>
              </a:spcAft>
              <a:buClr>
                <a:schemeClr val="dk1"/>
              </a:buClr>
              <a:buSzPts val="3600"/>
              <a:buFont typeface="Arial"/>
              <a:buNone/>
              <a:defRPr sz="2700" b="0" i="0" u="none" strike="noStrike" cap="none">
                <a:solidFill>
                  <a:schemeClr val="dk1"/>
                </a:solidFill>
                <a:latin typeface="Merriweather"/>
                <a:ea typeface="Merriweather"/>
                <a:cs typeface="Merriweather"/>
                <a:sym typeface="Merriweather"/>
              </a:defRPr>
            </a:lvl1pPr>
            <a:lvl2pPr marL="685783" marR="0" lvl="1" indent="-285744"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028674" marR="0" lvl="2" indent="-266693"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566" marR="0" lvl="3" indent="-257168"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4pPr>
            <a:lvl5pPr marL="1714457" marR="0" lvl="4" indent="-257168"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5pPr>
            <a:lvl6pPr marL="2057349" marR="0" lvl="5" indent="-257168"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6pPr>
            <a:lvl7pPr marL="2400240" marR="0" lvl="6" indent="-257168"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7pPr>
            <a:lvl8pPr marL="2743131" marR="0" lvl="7" indent="-257168"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8pPr>
            <a:lvl9pPr marL="3086023" marR="0" lvl="8" indent="-257168"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14" name="Google Shape;14;p2"/>
          <p:cNvSpPr txBox="1">
            <a:spLocks noGrp="1"/>
          </p:cNvSpPr>
          <p:nvPr>
            <p:ph type="body" idx="2"/>
          </p:nvPr>
        </p:nvSpPr>
        <p:spPr>
          <a:xfrm>
            <a:off x="3352991" y="3762579"/>
            <a:ext cx="5486400" cy="447600"/>
          </a:xfrm>
          <a:prstGeom prst="rect">
            <a:avLst/>
          </a:prstGeom>
          <a:noFill/>
          <a:ln>
            <a:noFill/>
          </a:ln>
        </p:spPr>
        <p:txBody>
          <a:bodyPr spcFirstLastPara="1" wrap="square" lIns="68569" tIns="34275" rIns="68569" bIns="34275" anchor="t" anchorCtr="0"/>
          <a:lstStyle>
            <a:lvl1pPr marL="342891" marR="0" lvl="0" indent="-171446" algn="ctr" rtl="0">
              <a:lnSpc>
                <a:spcPct val="90000"/>
              </a:lnSpc>
              <a:spcBef>
                <a:spcPts val="751"/>
              </a:spcBef>
              <a:spcAft>
                <a:spcPts val="0"/>
              </a:spcAft>
              <a:buClr>
                <a:schemeClr val="dk1"/>
              </a:buClr>
              <a:buSzPts val="2400"/>
              <a:buFont typeface="Arial"/>
              <a:buNone/>
              <a:defRPr sz="1800" b="0" i="0" u="none" strike="noStrike" cap="none">
                <a:solidFill>
                  <a:schemeClr val="dk1"/>
                </a:solidFill>
                <a:latin typeface="Merriweather"/>
                <a:ea typeface="Merriweather"/>
                <a:cs typeface="Merriweather"/>
                <a:sym typeface="Merriweather"/>
              </a:defRPr>
            </a:lvl1pPr>
            <a:lvl2pPr marL="685783" marR="0" lvl="1" indent="-285744"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028674" marR="0" lvl="2" indent="-266693"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566" marR="0" lvl="3" indent="-257168"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4pPr>
            <a:lvl5pPr marL="1714457" marR="0" lvl="4" indent="-257168"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5pPr>
            <a:lvl6pPr marL="2057349" marR="0" lvl="5" indent="-257168"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6pPr>
            <a:lvl7pPr marL="2400240" marR="0" lvl="6" indent="-257168"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7pPr>
            <a:lvl8pPr marL="2743131" marR="0" lvl="7" indent="-257168"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8pPr>
            <a:lvl9pPr marL="3086023" marR="0" lvl="8" indent="-257168"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15" name="Google Shape;15;p2"/>
          <p:cNvSpPr txBox="1">
            <a:spLocks noGrp="1"/>
          </p:cNvSpPr>
          <p:nvPr>
            <p:ph type="body" idx="3"/>
          </p:nvPr>
        </p:nvSpPr>
        <p:spPr>
          <a:xfrm>
            <a:off x="3352991" y="4951255"/>
            <a:ext cx="5486400" cy="304800"/>
          </a:xfrm>
          <a:prstGeom prst="rect">
            <a:avLst/>
          </a:prstGeom>
          <a:noFill/>
          <a:ln>
            <a:noFill/>
          </a:ln>
        </p:spPr>
        <p:txBody>
          <a:bodyPr spcFirstLastPara="1" wrap="square" lIns="68569" tIns="34275" rIns="68569" bIns="34275" anchor="t" anchorCtr="0"/>
          <a:lstStyle>
            <a:lvl1pPr marL="342891" marR="0" lvl="0" indent="-171446" algn="ctr" rtl="0">
              <a:lnSpc>
                <a:spcPct val="90000"/>
              </a:lnSpc>
              <a:spcBef>
                <a:spcPts val="751"/>
              </a:spcBef>
              <a:spcAft>
                <a:spcPts val="0"/>
              </a:spcAft>
              <a:buClr>
                <a:schemeClr val="dk1"/>
              </a:buClr>
              <a:buSzPts val="1400"/>
              <a:buFont typeface="Arial"/>
              <a:buNone/>
              <a:defRPr sz="1100" b="0" i="0" u="none" strike="noStrike" cap="none">
                <a:solidFill>
                  <a:schemeClr val="dk1"/>
                </a:solidFill>
                <a:latin typeface="Merriweather"/>
                <a:ea typeface="Merriweather"/>
                <a:cs typeface="Merriweather"/>
                <a:sym typeface="Merriweather"/>
              </a:defRPr>
            </a:lvl1pPr>
            <a:lvl2pPr marL="685783" marR="0" lvl="1" indent="-285744"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028674" marR="0" lvl="2" indent="-266693"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566" marR="0" lvl="3" indent="-257168"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4pPr>
            <a:lvl5pPr marL="1714457" marR="0" lvl="4" indent="-257168"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5pPr>
            <a:lvl6pPr marL="2057349" marR="0" lvl="5" indent="-257168"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6pPr>
            <a:lvl7pPr marL="2400240" marR="0" lvl="6" indent="-257168"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7pPr>
            <a:lvl8pPr marL="2743131" marR="0" lvl="7" indent="-257168"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8pPr>
            <a:lvl9pPr marL="3086023" marR="0" lvl="8" indent="-257168"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9pPr>
          </a:lstStyle>
          <a:p>
            <a:pPr lvl="0"/>
            <a:r>
              <a:rPr lang="en-US"/>
              <a:t>Edit Master text styles</a:t>
            </a:r>
          </a:p>
        </p:txBody>
      </p:sp>
    </p:spTree>
    <p:extLst>
      <p:ext uri="{BB962C8B-B14F-4D97-AF65-F5344CB8AC3E}">
        <p14:creationId xmlns:p14="http://schemas.microsoft.com/office/powerpoint/2010/main" val="29361539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6"/>
        <p:cNvGrpSpPr/>
        <p:nvPr/>
      </p:nvGrpSpPr>
      <p:grpSpPr>
        <a:xfrm>
          <a:off x="0" y="0"/>
          <a:ext cx="0" cy="0"/>
          <a:chOff x="0" y="0"/>
          <a:chExt cx="0" cy="0"/>
        </a:xfrm>
      </p:grpSpPr>
      <p:pic>
        <p:nvPicPr>
          <p:cNvPr id="17" name="Google Shape;17;p3" descr="Legislative Archives, Presidential Libraries, and Museum Serivces power point text slide 1&#10;&#10;National Archives eagle logo and Legislative Archives, Presidential Libraries, and Museum Serivces logo with vertical line separating, in black on gray bar in header. &quot;National Archives and Records Administration&quot; in white text in blue horizontal bar in the footer."/>
          <p:cNvPicPr preferRelativeResize="0"/>
          <p:nvPr/>
        </p:nvPicPr>
        <p:blipFill>
          <a:blip r:embed="rId2"/>
          <a:stretch>
            <a:fillRect/>
          </a:stretch>
        </p:blipFill>
        <p:spPr>
          <a:xfrm>
            <a:off x="384" y="216"/>
            <a:ext cx="12191616" cy="6857784"/>
          </a:xfrm>
          <a:prstGeom prst="rect">
            <a:avLst/>
          </a:prstGeom>
          <a:noFill/>
          <a:ln>
            <a:noFill/>
          </a:ln>
        </p:spPr>
      </p:pic>
      <p:sp>
        <p:nvSpPr>
          <p:cNvPr id="18" name="Google Shape;18;p3"/>
          <p:cNvSpPr txBox="1">
            <a:spLocks noGrp="1"/>
          </p:cNvSpPr>
          <p:nvPr>
            <p:ph type="body" idx="1"/>
          </p:nvPr>
        </p:nvSpPr>
        <p:spPr>
          <a:xfrm>
            <a:off x="2957209" y="414340"/>
            <a:ext cx="9010955" cy="566737"/>
          </a:xfrm>
          <a:prstGeom prst="rect">
            <a:avLst/>
          </a:prstGeom>
          <a:noFill/>
          <a:ln>
            <a:noFill/>
          </a:ln>
        </p:spPr>
        <p:txBody>
          <a:bodyPr spcFirstLastPara="1" wrap="square" lIns="68569" tIns="34275" rIns="68569" bIns="34275" anchor="t" anchorCtr="0"/>
          <a:lstStyle>
            <a:lvl1pPr marL="342891" marR="0" lvl="0" indent="-171446" algn="ctr" rtl="0">
              <a:lnSpc>
                <a:spcPct val="90000"/>
              </a:lnSpc>
              <a:spcBef>
                <a:spcPts val="751"/>
              </a:spcBef>
              <a:spcAft>
                <a:spcPts val="0"/>
              </a:spcAft>
              <a:buClr>
                <a:schemeClr val="dk1"/>
              </a:buClr>
              <a:buSzPts val="3600"/>
              <a:buFont typeface="Arial"/>
              <a:buNone/>
              <a:defRPr sz="2700" b="0" i="0" u="none" strike="noStrike" cap="none">
                <a:solidFill>
                  <a:schemeClr val="dk1"/>
                </a:solidFill>
                <a:latin typeface="Merriweather"/>
                <a:ea typeface="Merriweather"/>
                <a:cs typeface="Merriweather"/>
                <a:sym typeface="Merriweather"/>
              </a:defRPr>
            </a:lvl1pPr>
            <a:lvl2pPr marL="685783" marR="0" lvl="1" indent="-285744"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028674" marR="0" lvl="2" indent="-266693"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566" marR="0" lvl="3" indent="-257168"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4pPr>
            <a:lvl5pPr marL="1714457" marR="0" lvl="4" indent="-257168"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5pPr>
            <a:lvl6pPr marL="2057349" marR="0" lvl="5" indent="-257168"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6pPr>
            <a:lvl7pPr marL="2400240" marR="0" lvl="6" indent="-257168"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7pPr>
            <a:lvl8pPr marL="2743131" marR="0" lvl="7" indent="-257168"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8pPr>
            <a:lvl9pPr marL="3086023" marR="0" lvl="8" indent="-257168"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19" name="Google Shape;19;p3"/>
          <p:cNvSpPr>
            <a:spLocks noGrp="1"/>
          </p:cNvSpPr>
          <p:nvPr>
            <p:ph type="pic" idx="2"/>
          </p:nvPr>
        </p:nvSpPr>
        <p:spPr>
          <a:xfrm>
            <a:off x="473079" y="1535117"/>
            <a:ext cx="5086804" cy="3787881"/>
          </a:xfrm>
          <a:prstGeom prst="rect">
            <a:avLst/>
          </a:prstGeom>
          <a:noFill/>
          <a:ln>
            <a:noFill/>
          </a:ln>
        </p:spPr>
        <p:txBody>
          <a:bodyPr spcFirstLastPara="1" wrap="square" lIns="68569" tIns="34275" rIns="68569" bIns="34275" anchor="t" anchorCtr="0"/>
          <a:lstStyle>
            <a:lvl1pPr marR="0" lvl="0" algn="l" rtl="0">
              <a:lnSpc>
                <a:spcPct val="90000"/>
              </a:lnSpc>
              <a:spcBef>
                <a:spcPts val="751"/>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9pPr>
          </a:lstStyle>
          <a:p>
            <a:r>
              <a:rPr lang="en-US"/>
              <a:t>Click icon to add picture</a:t>
            </a:r>
            <a:endParaRPr/>
          </a:p>
        </p:txBody>
      </p:sp>
      <p:sp>
        <p:nvSpPr>
          <p:cNvPr id="20" name="Google Shape;20;p3"/>
          <p:cNvSpPr txBox="1">
            <a:spLocks noGrp="1"/>
          </p:cNvSpPr>
          <p:nvPr>
            <p:ph type="body" idx="3"/>
          </p:nvPr>
        </p:nvSpPr>
        <p:spPr>
          <a:xfrm>
            <a:off x="6149601" y="1536831"/>
            <a:ext cx="5453063" cy="3787775"/>
          </a:xfrm>
          <a:prstGeom prst="rect">
            <a:avLst/>
          </a:prstGeom>
          <a:noFill/>
          <a:ln>
            <a:noFill/>
          </a:ln>
        </p:spPr>
        <p:txBody>
          <a:bodyPr spcFirstLastPara="1" wrap="square" lIns="68569" tIns="34275" rIns="68569" bIns="34275" anchor="t" anchorCtr="0"/>
          <a:lstStyle>
            <a:lvl1pPr marL="342891" marR="0" lvl="0" indent="-171446" algn="ctr" rtl="0">
              <a:lnSpc>
                <a:spcPct val="90000"/>
              </a:lnSpc>
              <a:spcBef>
                <a:spcPts val="751"/>
              </a:spcBef>
              <a:spcAft>
                <a:spcPts val="0"/>
              </a:spcAft>
              <a:buClr>
                <a:schemeClr val="dk1"/>
              </a:buClr>
              <a:buSzPts val="2800"/>
              <a:buFont typeface="Arial"/>
              <a:buNone/>
              <a:defRPr sz="2100" b="0" i="0" u="none" strike="noStrike" cap="none">
                <a:solidFill>
                  <a:schemeClr val="dk1"/>
                </a:solidFill>
                <a:latin typeface="Source Sans Pro"/>
                <a:ea typeface="Source Sans Pro"/>
                <a:cs typeface="Source Sans Pro"/>
                <a:sym typeface="Source Sans Pro"/>
              </a:defRPr>
            </a:lvl1pPr>
            <a:lvl2pPr marL="685783" marR="0" lvl="1" indent="-285744"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028674" marR="0" lvl="2" indent="-266693"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566" marR="0" lvl="3" indent="-257168"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4pPr>
            <a:lvl5pPr marL="1714457" marR="0" lvl="4" indent="-257168"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5pPr>
            <a:lvl6pPr marL="2057349" marR="0" lvl="5" indent="-257168"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6pPr>
            <a:lvl7pPr marL="2400240" marR="0" lvl="6" indent="-257168"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7pPr>
            <a:lvl8pPr marL="2743131" marR="0" lvl="7" indent="-257168"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8pPr>
            <a:lvl9pPr marL="3086023" marR="0" lvl="8" indent="-257168"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9pPr>
          </a:lstStyle>
          <a:p>
            <a:pPr lvl="0"/>
            <a:r>
              <a:rPr lang="en-US"/>
              <a:t>Edit Master text styles</a:t>
            </a:r>
          </a:p>
        </p:txBody>
      </p:sp>
    </p:spTree>
    <p:extLst>
      <p:ext uri="{BB962C8B-B14F-4D97-AF65-F5344CB8AC3E}">
        <p14:creationId xmlns:p14="http://schemas.microsoft.com/office/powerpoint/2010/main" val="33941385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21"/>
        <p:cNvGrpSpPr/>
        <p:nvPr/>
      </p:nvGrpSpPr>
      <p:grpSpPr>
        <a:xfrm>
          <a:off x="0" y="0"/>
          <a:ext cx="0" cy="0"/>
          <a:chOff x="0" y="0"/>
          <a:chExt cx="0" cy="0"/>
        </a:xfrm>
      </p:grpSpPr>
      <p:pic>
        <p:nvPicPr>
          <p:cNvPr id="22" name="Google Shape;22;p4" descr="Legislative Archives, Presidential Libraries, and Museum Serivces power point text slide 2&#10;&#10;National Archives eagle logo and Legislative Archives, Presidential Libraries, and Museum Serivces  logo with horizontal line separating, in black on white vertical bar on the left side. Large blue block on the right side and National Archives and Records Administration text in black on the footer.&#10;"/>
          <p:cNvPicPr preferRelativeResize="0"/>
          <p:nvPr/>
        </p:nvPicPr>
        <p:blipFill>
          <a:blip r:embed="rId2"/>
          <a:stretch>
            <a:fillRect/>
          </a:stretch>
        </p:blipFill>
        <p:spPr>
          <a:xfrm>
            <a:off x="2" y="433"/>
            <a:ext cx="12191236" cy="6857569"/>
          </a:xfrm>
          <a:prstGeom prst="rect">
            <a:avLst/>
          </a:prstGeom>
          <a:noFill/>
          <a:ln>
            <a:noFill/>
          </a:ln>
        </p:spPr>
      </p:pic>
      <p:sp>
        <p:nvSpPr>
          <p:cNvPr id="23" name="Google Shape;23;p4"/>
          <p:cNvSpPr txBox="1">
            <a:spLocks noGrp="1"/>
          </p:cNvSpPr>
          <p:nvPr>
            <p:ph type="body" idx="1"/>
          </p:nvPr>
        </p:nvSpPr>
        <p:spPr>
          <a:xfrm>
            <a:off x="3609052" y="2571754"/>
            <a:ext cx="8372475" cy="571500"/>
          </a:xfrm>
          <a:prstGeom prst="rect">
            <a:avLst/>
          </a:prstGeom>
          <a:noFill/>
          <a:ln>
            <a:noFill/>
          </a:ln>
        </p:spPr>
        <p:txBody>
          <a:bodyPr spcFirstLastPara="1" wrap="square" lIns="68569" tIns="34275" rIns="68569" bIns="34275" anchor="t" anchorCtr="0"/>
          <a:lstStyle>
            <a:lvl1pPr marL="342891" marR="0" lvl="0" indent="-171446" algn="ctr" rtl="0">
              <a:lnSpc>
                <a:spcPct val="90000"/>
              </a:lnSpc>
              <a:spcBef>
                <a:spcPts val="751"/>
              </a:spcBef>
              <a:spcAft>
                <a:spcPts val="0"/>
              </a:spcAft>
              <a:buClr>
                <a:schemeClr val="lt1"/>
              </a:buClr>
              <a:buSzPts val="3600"/>
              <a:buFont typeface="Arial"/>
              <a:buNone/>
              <a:defRPr sz="2700" b="0" i="0" u="none" strike="noStrike" cap="none">
                <a:solidFill>
                  <a:schemeClr val="lt1"/>
                </a:solidFill>
                <a:latin typeface="Merriweather"/>
                <a:ea typeface="Merriweather"/>
                <a:cs typeface="Merriweather"/>
                <a:sym typeface="Merriweather"/>
              </a:defRPr>
            </a:lvl1pPr>
            <a:lvl2pPr marL="685783" marR="0" lvl="1" indent="-285744"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028674" marR="0" lvl="2" indent="-266693"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566" marR="0" lvl="3" indent="-257168"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4pPr>
            <a:lvl5pPr marL="1714457" marR="0" lvl="4" indent="-257168"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5pPr>
            <a:lvl6pPr marL="2057349" marR="0" lvl="5" indent="-257168"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6pPr>
            <a:lvl7pPr marL="2400240" marR="0" lvl="6" indent="-257168"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7pPr>
            <a:lvl8pPr marL="2743131" marR="0" lvl="7" indent="-257168"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8pPr>
            <a:lvl9pPr marL="3086023" marR="0" lvl="8" indent="-257168"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24" name="Google Shape;24;p4"/>
          <p:cNvSpPr txBox="1">
            <a:spLocks noGrp="1"/>
          </p:cNvSpPr>
          <p:nvPr>
            <p:ph type="body" idx="2"/>
          </p:nvPr>
        </p:nvSpPr>
        <p:spPr>
          <a:xfrm>
            <a:off x="5052087" y="3581401"/>
            <a:ext cx="5486400" cy="447675"/>
          </a:xfrm>
          <a:prstGeom prst="rect">
            <a:avLst/>
          </a:prstGeom>
          <a:noFill/>
          <a:ln>
            <a:noFill/>
          </a:ln>
        </p:spPr>
        <p:txBody>
          <a:bodyPr spcFirstLastPara="1" wrap="square" lIns="68569" tIns="34275" rIns="68569" bIns="34275" anchor="t" anchorCtr="0"/>
          <a:lstStyle>
            <a:lvl1pPr marL="342891" marR="0" lvl="0" indent="-171446" algn="ctr" rtl="0">
              <a:lnSpc>
                <a:spcPct val="90000"/>
              </a:lnSpc>
              <a:spcBef>
                <a:spcPts val="751"/>
              </a:spcBef>
              <a:spcAft>
                <a:spcPts val="0"/>
              </a:spcAft>
              <a:buClr>
                <a:schemeClr val="lt1"/>
              </a:buClr>
              <a:buSzPts val="2400"/>
              <a:buFont typeface="Arial"/>
              <a:buNone/>
              <a:defRPr sz="1800" b="0" i="0" u="none" strike="noStrike" cap="none">
                <a:solidFill>
                  <a:schemeClr val="lt1"/>
                </a:solidFill>
                <a:latin typeface="Merriweather"/>
                <a:ea typeface="Merriweather"/>
                <a:cs typeface="Merriweather"/>
                <a:sym typeface="Merriweather"/>
              </a:defRPr>
            </a:lvl1pPr>
            <a:lvl2pPr marL="685783" marR="0" lvl="1" indent="-285744"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028674" marR="0" lvl="2" indent="-266693"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566" marR="0" lvl="3" indent="-257168"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4pPr>
            <a:lvl5pPr marL="1714457" marR="0" lvl="4" indent="-257168"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5pPr>
            <a:lvl6pPr marL="2057349" marR="0" lvl="5" indent="-257168"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6pPr>
            <a:lvl7pPr marL="2400240" marR="0" lvl="6" indent="-257168"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7pPr>
            <a:lvl8pPr marL="2743131" marR="0" lvl="7" indent="-257168"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8pPr>
            <a:lvl9pPr marL="3086023" marR="0" lvl="8" indent="-257168"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25" name="Google Shape;25;p4"/>
          <p:cNvSpPr txBox="1">
            <a:spLocks noGrp="1"/>
          </p:cNvSpPr>
          <p:nvPr>
            <p:ph type="body" idx="3"/>
          </p:nvPr>
        </p:nvSpPr>
        <p:spPr>
          <a:xfrm>
            <a:off x="5052087" y="4276727"/>
            <a:ext cx="5486400" cy="304800"/>
          </a:xfrm>
          <a:prstGeom prst="rect">
            <a:avLst/>
          </a:prstGeom>
          <a:noFill/>
          <a:ln>
            <a:noFill/>
          </a:ln>
        </p:spPr>
        <p:txBody>
          <a:bodyPr spcFirstLastPara="1" wrap="square" lIns="68569" tIns="34275" rIns="68569" bIns="34275" anchor="t" anchorCtr="0"/>
          <a:lstStyle>
            <a:lvl1pPr marL="342891" marR="0" lvl="0" indent="-171446" algn="ctr" rtl="0">
              <a:lnSpc>
                <a:spcPct val="90000"/>
              </a:lnSpc>
              <a:spcBef>
                <a:spcPts val="751"/>
              </a:spcBef>
              <a:spcAft>
                <a:spcPts val="0"/>
              </a:spcAft>
              <a:buClr>
                <a:schemeClr val="lt1"/>
              </a:buClr>
              <a:buSzPts val="1400"/>
              <a:buFont typeface="Arial"/>
              <a:buNone/>
              <a:defRPr sz="1100" b="0" i="0" u="none" strike="noStrike" cap="none">
                <a:solidFill>
                  <a:schemeClr val="lt1"/>
                </a:solidFill>
                <a:latin typeface="Merriweather"/>
                <a:ea typeface="Merriweather"/>
                <a:cs typeface="Merriweather"/>
                <a:sym typeface="Merriweather"/>
              </a:defRPr>
            </a:lvl1pPr>
            <a:lvl2pPr marL="685783" marR="0" lvl="1" indent="-285744"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028674" marR="0" lvl="2" indent="-266693"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566" marR="0" lvl="3" indent="-257168"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4pPr>
            <a:lvl5pPr marL="1714457" marR="0" lvl="4" indent="-257168"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5pPr>
            <a:lvl6pPr marL="2057349" marR="0" lvl="5" indent="-257168"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6pPr>
            <a:lvl7pPr marL="2400240" marR="0" lvl="6" indent="-257168"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7pPr>
            <a:lvl8pPr marL="2743131" marR="0" lvl="7" indent="-257168"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8pPr>
            <a:lvl9pPr marL="3086023" marR="0" lvl="8" indent="-257168"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9pPr>
          </a:lstStyle>
          <a:p>
            <a:pPr lvl="0"/>
            <a:r>
              <a:rPr lang="en-US"/>
              <a:t>Edit Master text styles</a:t>
            </a:r>
          </a:p>
        </p:txBody>
      </p:sp>
    </p:spTree>
    <p:extLst>
      <p:ext uri="{BB962C8B-B14F-4D97-AF65-F5344CB8AC3E}">
        <p14:creationId xmlns:p14="http://schemas.microsoft.com/office/powerpoint/2010/main" val="11475079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ffice of the Chief Records Officer title slide title slide option #1" type="title">
  <p:cSld name="Office of the Chief Records Officer title slide title slide option #1">
    <p:spTree>
      <p:nvGrpSpPr>
        <p:cNvPr id="1" name="Shape 15"/>
        <p:cNvGrpSpPr/>
        <p:nvPr/>
      </p:nvGrpSpPr>
      <p:grpSpPr>
        <a:xfrm>
          <a:off x="0" y="0"/>
          <a:ext cx="0" cy="0"/>
          <a:chOff x="0" y="0"/>
          <a:chExt cx="0" cy="0"/>
        </a:xfrm>
      </p:grpSpPr>
      <p:sp>
        <p:nvSpPr>
          <p:cNvPr id="16" name="Google Shape;16;p2"/>
          <p:cNvSpPr txBox="1">
            <a:spLocks noGrp="1"/>
          </p:cNvSpPr>
          <p:nvPr>
            <p:ph type="sldNum" idx="12"/>
          </p:nvPr>
        </p:nvSpPr>
        <p:spPr>
          <a:xfrm>
            <a:off x="11296611" y="6217622"/>
            <a:ext cx="7316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pic>
        <p:nvPicPr>
          <p:cNvPr id="17" name="Google Shape;17;p2"/>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 y="0"/>
            <a:ext cx="12191980" cy="6858000"/>
          </a:xfrm>
          <a:prstGeom prst="rect">
            <a:avLst/>
          </a:prstGeom>
          <a:noFill/>
          <a:ln>
            <a:noFill/>
          </a:ln>
        </p:spPr>
      </p:pic>
      <p:sp>
        <p:nvSpPr>
          <p:cNvPr id="18" name="Google Shape;18;p2"/>
          <p:cNvSpPr txBox="1">
            <a:spLocks noGrp="1"/>
          </p:cNvSpPr>
          <p:nvPr>
            <p:ph type="sldNum" idx="2"/>
          </p:nvPr>
        </p:nvSpPr>
        <p:spPr>
          <a:xfrm>
            <a:off x="11296600" y="6265325"/>
            <a:ext cx="731600" cy="4770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Merriweather"/>
                <a:ea typeface="Merriweather"/>
                <a:cs typeface="Merriweather"/>
                <a:sym typeface="Merriweather"/>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Merriweather"/>
                <a:ea typeface="Merriweather"/>
                <a:cs typeface="Merriweather"/>
                <a:sym typeface="Merriweather"/>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Merriweather"/>
                <a:ea typeface="Merriweather"/>
                <a:cs typeface="Merriweather"/>
                <a:sym typeface="Merriweather"/>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Merriweather"/>
                <a:ea typeface="Merriweather"/>
                <a:cs typeface="Merriweather"/>
                <a:sym typeface="Merriweather"/>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Merriweather"/>
                <a:ea typeface="Merriweather"/>
                <a:cs typeface="Merriweather"/>
                <a:sym typeface="Merriweather"/>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Merriweather"/>
                <a:ea typeface="Merriweather"/>
                <a:cs typeface="Merriweather"/>
                <a:sym typeface="Merriweather"/>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Merriweather"/>
                <a:ea typeface="Merriweather"/>
                <a:cs typeface="Merriweather"/>
                <a:sym typeface="Merriweather"/>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Merriweather"/>
                <a:ea typeface="Merriweather"/>
                <a:cs typeface="Merriweather"/>
                <a:sym typeface="Merriweather"/>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Merriweather"/>
                <a:ea typeface="Merriweather"/>
                <a:cs typeface="Merriweather"/>
                <a:sym typeface="Merriweather"/>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1946159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ffice of the Chief Records Officer text slide" type="tx">
  <p:cSld name="Office of the Chief Records Officer text slide">
    <p:spTree>
      <p:nvGrpSpPr>
        <p:cNvPr id="1" name="Shape 19"/>
        <p:cNvGrpSpPr/>
        <p:nvPr/>
      </p:nvGrpSpPr>
      <p:grpSpPr>
        <a:xfrm>
          <a:off x="0" y="0"/>
          <a:ext cx="0" cy="0"/>
          <a:chOff x="0" y="0"/>
          <a:chExt cx="0" cy="0"/>
        </a:xfrm>
      </p:grpSpPr>
      <p:pic>
        <p:nvPicPr>
          <p:cNvPr id="20" name="Google Shape;20;p3" descr="Office of the Chief Records Officer text slide"/>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12192000" cy="6858000"/>
          </a:xfrm>
          <a:prstGeom prst="rect">
            <a:avLst/>
          </a:prstGeom>
          <a:noFill/>
          <a:ln>
            <a:noFill/>
          </a:ln>
        </p:spPr>
      </p:pic>
      <p:sp>
        <p:nvSpPr>
          <p:cNvPr id="21" name="Google Shape;21;p3"/>
          <p:cNvSpPr txBox="1">
            <a:spLocks noGrp="1"/>
          </p:cNvSpPr>
          <p:nvPr>
            <p:ph type="sldNum" idx="12"/>
          </p:nvPr>
        </p:nvSpPr>
        <p:spPr>
          <a:xfrm>
            <a:off x="11499811" y="6217622"/>
            <a:ext cx="7316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Merriweather"/>
                <a:ea typeface="Merriweather"/>
                <a:cs typeface="Merriweather"/>
                <a:sym typeface="Merriweather"/>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Merriweather"/>
                <a:ea typeface="Merriweather"/>
                <a:cs typeface="Merriweather"/>
                <a:sym typeface="Merriweather"/>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Merriweather"/>
                <a:ea typeface="Merriweather"/>
                <a:cs typeface="Merriweather"/>
                <a:sym typeface="Merriweather"/>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Merriweather"/>
                <a:ea typeface="Merriweather"/>
                <a:cs typeface="Merriweather"/>
                <a:sym typeface="Merriweather"/>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Merriweather"/>
                <a:ea typeface="Merriweather"/>
                <a:cs typeface="Merriweather"/>
                <a:sym typeface="Merriweather"/>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Merriweather"/>
                <a:ea typeface="Merriweather"/>
                <a:cs typeface="Merriweather"/>
                <a:sym typeface="Merriweather"/>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Merriweather"/>
                <a:ea typeface="Merriweather"/>
                <a:cs typeface="Merriweather"/>
                <a:sym typeface="Merriweather"/>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Merriweather"/>
                <a:ea typeface="Merriweather"/>
                <a:cs typeface="Merriweather"/>
                <a:sym typeface="Merriweather"/>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Merriweather"/>
                <a:ea typeface="Merriweather"/>
                <a:cs typeface="Merriweather"/>
                <a:sym typeface="Merriweather"/>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471889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2"/>
        <p:cNvGrpSpPr/>
        <p:nvPr/>
      </p:nvGrpSpPr>
      <p:grpSpPr>
        <a:xfrm>
          <a:off x="0" y="0"/>
          <a:ext cx="0" cy="0"/>
          <a:chOff x="0" y="0"/>
          <a:chExt cx="0" cy="0"/>
        </a:xfrm>
      </p:grpSpPr>
      <p:sp>
        <p:nvSpPr>
          <p:cNvPr id="23" name="Google Shape;23;p4"/>
          <p:cNvSpPr txBox="1">
            <a:spLocks noGrp="1"/>
          </p:cNvSpPr>
          <p:nvPr>
            <p:ph type="ctrTitle"/>
          </p:nvPr>
        </p:nvSpPr>
        <p:spPr>
          <a:xfrm>
            <a:off x="914400" y="1122363"/>
            <a:ext cx="103632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5" name="Google Shape;25;p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1965556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8"/>
        <p:cNvGrpSpPr/>
        <p:nvPr/>
      </p:nvGrpSpPr>
      <p:grpSpPr>
        <a:xfrm>
          <a:off x="0" y="0"/>
          <a:ext cx="0" cy="0"/>
          <a:chOff x="0" y="0"/>
          <a:chExt cx="0" cy="0"/>
        </a:xfrm>
      </p:grpSpPr>
      <p:sp>
        <p:nvSpPr>
          <p:cNvPr id="29" name="Google Shape;29;p5"/>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01157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DE847-9DBE-4A24-A988-D323CD7EE2B5}"/>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4FFCBF32-AA32-40A7-8B1C-8EE04C22E2A6}"/>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7F4D9A0-7153-472F-BAB0-74289963714A}"/>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55AD2454-2158-4A0B-B54A-D79DFFCD1B39}"/>
              </a:ext>
            </a:extLst>
          </p:cNvPr>
          <p:cNvSpPr>
            <a:spLocks noGrp="1"/>
          </p:cNvSpPr>
          <p:nvPr>
            <p:ph type="ftr" sz="quarter" idx="11"/>
          </p:nvPr>
        </p:nvSpPr>
        <p:spPr/>
        <p:txBody>
          <a:bodyPr/>
          <a:lstStyle>
            <a:lvl1pPr>
              <a:defRPr/>
            </a:lvl1pPr>
          </a:lstStyle>
          <a:p>
            <a:r>
              <a:rPr lang="en-US" dirty="0"/>
              <a:t>February 11, 2021</a:t>
            </a:r>
          </a:p>
          <a:p>
            <a:endParaRPr lang="en-US" dirty="0"/>
          </a:p>
        </p:txBody>
      </p:sp>
      <p:sp>
        <p:nvSpPr>
          <p:cNvPr id="6" name="Slide Number Placeholder 5">
            <a:extLst>
              <a:ext uri="{FF2B5EF4-FFF2-40B4-BE49-F238E27FC236}">
                <a16:creationId xmlns:a16="http://schemas.microsoft.com/office/drawing/2014/main" id="{40C33380-18C6-47C1-8389-47619138D3FB}"/>
              </a:ext>
            </a:extLst>
          </p:cNvPr>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417168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4"/>
        <p:cNvGrpSpPr/>
        <p:nvPr/>
      </p:nvGrpSpPr>
      <p:grpSpPr>
        <a:xfrm>
          <a:off x="0" y="0"/>
          <a:ext cx="0" cy="0"/>
          <a:chOff x="0" y="0"/>
          <a:chExt cx="0" cy="0"/>
        </a:xfrm>
      </p:grpSpPr>
      <p:sp>
        <p:nvSpPr>
          <p:cNvPr id="35" name="Google Shape;35;p6"/>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4357103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7"/>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4" name="Google Shape;44;p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5627278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7"/>
        <p:cNvGrpSpPr/>
        <p:nvPr/>
      </p:nvGrpSpPr>
      <p:grpSpPr>
        <a:xfrm>
          <a:off x="0" y="0"/>
          <a:ext cx="0" cy="0"/>
          <a:chOff x="0" y="0"/>
          <a:chExt cx="0" cy="0"/>
        </a:xfrm>
      </p:grpSpPr>
      <p:sp>
        <p:nvSpPr>
          <p:cNvPr id="48" name="Google Shape;48;p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15386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51"/>
        <p:cNvGrpSpPr/>
        <p:nvPr/>
      </p:nvGrpSpPr>
      <p:grpSpPr>
        <a:xfrm>
          <a:off x="0" y="0"/>
          <a:ext cx="0" cy="0"/>
          <a:chOff x="0" y="0"/>
          <a:chExt cx="0" cy="0"/>
        </a:xfrm>
      </p:grpSpPr>
      <p:sp>
        <p:nvSpPr>
          <p:cNvPr id="52" name="Google Shape;52;p9"/>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9"/>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4" name="Google Shape;54;p9"/>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9"/>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6" name="Google Shape;56;p9"/>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9"/>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7078274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60"/>
        <p:cNvGrpSpPr/>
        <p:nvPr/>
      </p:nvGrpSpPr>
      <p:grpSpPr>
        <a:xfrm>
          <a:off x="0" y="0"/>
          <a:ext cx="0" cy="0"/>
          <a:chOff x="0" y="0"/>
          <a:chExt cx="0" cy="0"/>
        </a:xfrm>
      </p:grpSpPr>
      <p:sp>
        <p:nvSpPr>
          <p:cNvPr id="61" name="Google Shape;61;p10"/>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1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374395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65"/>
        <p:cNvGrpSpPr/>
        <p:nvPr/>
      </p:nvGrpSpPr>
      <p:grpSpPr>
        <a:xfrm>
          <a:off x="0" y="0"/>
          <a:ext cx="0" cy="0"/>
          <a:chOff x="0" y="0"/>
          <a:chExt cx="0" cy="0"/>
        </a:xfrm>
      </p:grpSpPr>
      <p:sp>
        <p:nvSpPr>
          <p:cNvPr id="66" name="Google Shape;66;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1"/>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8" name="Google Shape;68;p1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7672658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72"/>
        <p:cNvGrpSpPr/>
        <p:nvPr/>
      </p:nvGrpSpPr>
      <p:grpSpPr>
        <a:xfrm>
          <a:off x="0" y="0"/>
          <a:ext cx="0" cy="0"/>
          <a:chOff x="0" y="0"/>
          <a:chExt cx="0" cy="0"/>
        </a:xfrm>
      </p:grpSpPr>
      <p:sp>
        <p:nvSpPr>
          <p:cNvPr id="73" name="Google Shape;73;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2"/>
          <p:cNvSpPr>
            <a:spLocks noGrp="1"/>
          </p:cNvSpPr>
          <p:nvPr>
            <p:ph type="pic" idx="2"/>
          </p:nvPr>
        </p:nvSpPr>
        <p:spPr>
          <a:xfrm>
            <a:off x="5183188" y="987427"/>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5" name="Google Shape;75;p1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6" name="Google Shape;76;p1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1035028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9"/>
        <p:cNvGrpSpPr/>
        <p:nvPr/>
      </p:nvGrpSpPr>
      <p:grpSpPr>
        <a:xfrm>
          <a:off x="0" y="0"/>
          <a:ext cx="0" cy="0"/>
          <a:chOff x="0" y="0"/>
          <a:chExt cx="0" cy="0"/>
        </a:xfrm>
      </p:grpSpPr>
      <p:sp>
        <p:nvSpPr>
          <p:cNvPr id="80" name="Google Shape;80;p13"/>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1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1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2018227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85"/>
        <p:cNvGrpSpPr/>
        <p:nvPr/>
      </p:nvGrpSpPr>
      <p:grpSpPr>
        <a:xfrm>
          <a:off x="0" y="0"/>
          <a:ext cx="0" cy="0"/>
          <a:chOff x="0" y="0"/>
          <a:chExt cx="0" cy="0"/>
        </a:xfrm>
      </p:grpSpPr>
      <p:sp>
        <p:nvSpPr>
          <p:cNvPr id="86" name="Google Shape;86;p14"/>
          <p:cNvSpPr txBox="1">
            <a:spLocks noGrp="1"/>
          </p:cNvSpPr>
          <p:nvPr>
            <p:ph type="title"/>
          </p:nvPr>
        </p:nvSpPr>
        <p:spPr>
          <a:xfrm rot="5400000">
            <a:off x="7133430"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14"/>
          <p:cNvSpPr txBox="1">
            <a:spLocks noGrp="1"/>
          </p:cNvSpPr>
          <p:nvPr>
            <p:ph type="body" idx="1"/>
          </p:nvPr>
        </p:nvSpPr>
        <p:spPr>
          <a:xfrm rot="5400000">
            <a:off x="1799430"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1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1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1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33773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Information Services text slide">
  <p:cSld name="Information Services text slide">
    <p:spTree>
      <p:nvGrpSpPr>
        <p:cNvPr id="1" name="Shape 91"/>
        <p:cNvGrpSpPr/>
        <p:nvPr/>
      </p:nvGrpSpPr>
      <p:grpSpPr>
        <a:xfrm>
          <a:off x="0" y="0"/>
          <a:ext cx="0" cy="0"/>
          <a:chOff x="0" y="0"/>
          <a:chExt cx="0" cy="0"/>
        </a:xfrm>
      </p:grpSpPr>
      <p:pic>
        <p:nvPicPr>
          <p:cNvPr id="92" name="Google Shape;92;p15" descr="Information Services text slide" title="Information Services text slide"/>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1"/>
            <a:ext cx="12192000" cy="6858009"/>
          </a:xfrm>
          <a:prstGeom prst="rect">
            <a:avLst/>
          </a:prstGeom>
          <a:noFill/>
          <a:ln>
            <a:noFill/>
          </a:ln>
        </p:spPr>
      </p:pic>
      <p:sp>
        <p:nvSpPr>
          <p:cNvPr id="93" name="Google Shape;93;p15"/>
          <p:cNvSpPr txBox="1"/>
          <p:nvPr/>
        </p:nvSpPr>
        <p:spPr>
          <a:xfrm>
            <a:off x="11282400" y="6283150"/>
            <a:ext cx="909600" cy="416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lt1"/>
                </a:solidFill>
                <a:latin typeface="Merriweather"/>
                <a:ea typeface="Merriweather"/>
                <a:cs typeface="Merriweather"/>
                <a:sym typeface="Merriweather"/>
              </a:rPr>
              <a:pPr marL="0" marR="0" lvl="0" indent="0" algn="ctr" rtl="0">
                <a:lnSpc>
                  <a:spcPct val="100000"/>
                </a:lnSpc>
                <a:spcBef>
                  <a:spcPts val="0"/>
                </a:spcBef>
                <a:spcAft>
                  <a:spcPts val="0"/>
                </a:spcAft>
                <a:buClr>
                  <a:srgbClr val="000000"/>
                </a:buClr>
                <a:buSzPts val="1200"/>
                <a:buFont typeface="Arial"/>
                <a:buNone/>
              </a:pPr>
              <a:t>‹#›</a:t>
            </a:fld>
            <a:endParaRPr sz="1200" b="0" i="0" u="none" strike="noStrike" cap="none">
              <a:solidFill>
                <a:schemeClr val="lt1"/>
              </a:solidFill>
              <a:latin typeface="Merriweather"/>
              <a:ea typeface="Merriweather"/>
              <a:cs typeface="Merriweather"/>
              <a:sym typeface="Merriweather"/>
            </a:endParaRPr>
          </a:p>
        </p:txBody>
      </p:sp>
    </p:spTree>
    <p:extLst>
      <p:ext uri="{BB962C8B-B14F-4D97-AF65-F5344CB8AC3E}">
        <p14:creationId xmlns:p14="http://schemas.microsoft.com/office/powerpoint/2010/main" val="1339952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1C757-E44F-4DEB-801A-A628CF06F9FB}"/>
              </a:ext>
            </a:extLst>
          </p:cNvPr>
          <p:cNvSpPr>
            <a:spLocks noGrp="1"/>
          </p:cNvSpPr>
          <p:nvPr>
            <p:ph type="title"/>
          </p:nvPr>
        </p:nvSpPr>
        <p:spPr>
          <a:xfrm>
            <a:off x="831851" y="1709742"/>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8264B83-5791-4A02-A941-1AC1F1177376}"/>
              </a:ext>
            </a:extLst>
          </p:cNvPr>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60E6FFB-D9BE-4016-932F-67998905C003}"/>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859D8610-80B9-4217-970D-19CBA6445153}"/>
              </a:ext>
            </a:extLst>
          </p:cNvPr>
          <p:cNvSpPr>
            <a:spLocks noGrp="1"/>
          </p:cNvSpPr>
          <p:nvPr>
            <p:ph type="ftr" sz="quarter" idx="11"/>
          </p:nvPr>
        </p:nvSpPr>
        <p:spPr/>
        <p:txBody>
          <a:bodyPr/>
          <a:lstStyle/>
          <a:p>
            <a:r>
              <a:rPr lang="en-US" dirty="0"/>
              <a:t>January 28, 2021</a:t>
            </a:r>
          </a:p>
        </p:txBody>
      </p:sp>
      <p:sp>
        <p:nvSpPr>
          <p:cNvPr id="6" name="Slide Number Placeholder 5">
            <a:extLst>
              <a:ext uri="{FF2B5EF4-FFF2-40B4-BE49-F238E27FC236}">
                <a16:creationId xmlns:a16="http://schemas.microsoft.com/office/drawing/2014/main" id="{EE52405B-7E94-4915-9C34-8DE9CDC34F8E}"/>
              </a:ext>
            </a:extLst>
          </p:cNvPr>
          <p:cNvSpPr>
            <a:spLocks noGrp="1"/>
          </p:cNvSpPr>
          <p:nvPr>
            <p:ph type="sldNum" sz="quarter" idx="12"/>
          </p:nvPr>
        </p:nvSpPr>
        <p:spPr/>
        <p:txBody>
          <a:bodyPr/>
          <a:lstStyle/>
          <a:p>
            <a:fld id="{80845E99-662F-4014-8430-82C62712351D}" type="slidenum">
              <a:rPr lang="en-US" smtClean="0"/>
              <a:t>‹#›</a:t>
            </a:fld>
            <a:endParaRPr lang="en-US" dirty="0"/>
          </a:p>
        </p:txBody>
      </p:sp>
    </p:spTree>
    <p:extLst>
      <p:ext uri="{BB962C8B-B14F-4D97-AF65-F5344CB8AC3E}">
        <p14:creationId xmlns:p14="http://schemas.microsoft.com/office/powerpoint/2010/main" val="7180985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2/15/2021</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1044500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2/15/2021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4262164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2/15/2021</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8386499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2/15/2021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9800761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2/15/2021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6316366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2/15/2021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2989543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2/15/2021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7730929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2/15/2021</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0272161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2/15/2021</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779625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17" name="Title Placeholder 26"/>
          <p:cNvSpPr>
            <a:spLocks noGrp="1"/>
          </p:cNvSpPr>
          <p:nvPr>
            <p:ph type="title" hasCustomPrompt="1"/>
          </p:nvPr>
        </p:nvSpPr>
        <p:spPr bwMode="auto">
          <a:xfrm>
            <a:off x="1062733" y="2072221"/>
            <a:ext cx="9685867" cy="939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a:lnSpc>
                <a:spcPct val="100000"/>
              </a:lnSpc>
              <a:spcAft>
                <a:spcPts val="1200"/>
              </a:spcAft>
              <a:defRPr sz="4800" b="1" i="0" baseline="0">
                <a:solidFill>
                  <a:srgbClr val="393A49"/>
                </a:solidFill>
                <a:latin typeface="Arial"/>
                <a:cs typeface="Arial"/>
              </a:defRPr>
            </a:lvl1pPr>
          </a:lstStyle>
          <a:p>
            <a:pPr lvl="0"/>
            <a:r>
              <a:rPr lang="en-US"/>
              <a:t>Section Title</a:t>
            </a:r>
          </a:p>
        </p:txBody>
      </p:sp>
      <p:sp>
        <p:nvSpPr>
          <p:cNvPr id="12" name="Text Placeholder 11"/>
          <p:cNvSpPr>
            <a:spLocks noGrp="1"/>
          </p:cNvSpPr>
          <p:nvPr>
            <p:ph type="body" sz="quarter" idx="10" hasCustomPrompt="1"/>
          </p:nvPr>
        </p:nvSpPr>
        <p:spPr>
          <a:xfrm>
            <a:off x="1062734" y="2901950"/>
            <a:ext cx="7281333" cy="673100"/>
          </a:xfrm>
          <a:prstGeom prst="rect">
            <a:avLst/>
          </a:prstGeom>
        </p:spPr>
        <p:txBody>
          <a:bodyPr/>
          <a:lstStyle>
            <a:lvl1pPr algn="l">
              <a:defRPr sz="2400" baseline="0">
                <a:solidFill>
                  <a:srgbClr val="393A49"/>
                </a:solidFill>
                <a:latin typeface="Arial"/>
                <a:cs typeface="Arial"/>
              </a:defRPr>
            </a:lvl1pPr>
          </a:lstStyle>
          <a:p>
            <a:pPr lvl="0"/>
            <a:r>
              <a:rPr lang="en-US"/>
              <a:t>Section Description</a:t>
            </a:r>
          </a:p>
        </p:txBody>
      </p:sp>
      <p:pic>
        <p:nvPicPr>
          <p:cNvPr id="2" name="Picture 1" descr="Sid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672576" y="3828288"/>
            <a:ext cx="3519424" cy="3029712"/>
          </a:xfrm>
          <a:prstGeom prst="rect">
            <a:avLst/>
          </a:prstGeom>
        </p:spPr>
      </p:pic>
      <p:sp>
        <p:nvSpPr>
          <p:cNvPr id="5" name="Slide Number Placeholder 7"/>
          <p:cNvSpPr txBox="1">
            <a:spLocks/>
          </p:cNvSpPr>
          <p:nvPr userDrawn="1"/>
        </p:nvSpPr>
        <p:spPr>
          <a:xfrm>
            <a:off x="237068" y="6492876"/>
            <a:ext cx="4176888" cy="285950"/>
          </a:xfrm>
          <a:prstGeom prst="rect">
            <a:avLst/>
          </a:prstGeom>
          <a:ln>
            <a:noFill/>
          </a:ln>
        </p:spPr>
        <p:txBody>
          <a:bodyPr vert="horz" lIns="91440" tIns="45720" rIns="91440" bIns="45720" rtlCol="0" anchor="ctr"/>
          <a:lstStyle>
            <a:defPPr>
              <a:defRPr lang="en-US"/>
            </a:defPPr>
            <a:lvl1pPr algn="l" defTabSz="457200" rtl="0" fontAlgn="base">
              <a:spcBef>
                <a:spcPct val="0"/>
              </a:spcBef>
              <a:spcAft>
                <a:spcPct val="0"/>
              </a:spcAft>
              <a:defRPr sz="1200" kern="1200">
                <a:solidFill>
                  <a:srgbClr val="393A49"/>
                </a:solidFill>
                <a:latin typeface="Arial" pitchFamily="34" charset="0"/>
                <a:ea typeface="ＭＳ Ｐゴシック" pitchFamily="34" charset="-128"/>
                <a:cs typeface="+mn-cs"/>
              </a:defRPr>
            </a:lvl1pPr>
            <a:lvl2pPr marL="4572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lgn="l"/>
            <a:r>
              <a:rPr lang="en-US" sz="800" kern="1200">
                <a:solidFill>
                  <a:schemeClr val="tx1">
                    <a:lumMod val="65000"/>
                    <a:lumOff val="35000"/>
                  </a:schemeClr>
                </a:solidFill>
                <a:latin typeface="Arial" pitchFamily="34" charset="0"/>
                <a:ea typeface="ＭＳ Ｐゴシック" pitchFamily="34" charset="-128"/>
                <a:cs typeface="+mn-cs"/>
              </a:rPr>
              <a:t>© 2015 CT State Library. All rights reserved.</a:t>
            </a:r>
            <a:endParaRPr lang="en-US" sz="800">
              <a:solidFill>
                <a:schemeClr val="tx1">
                  <a:lumMod val="65000"/>
                  <a:lumOff val="35000"/>
                </a:schemeClr>
              </a:solidFill>
            </a:endParaRPr>
          </a:p>
        </p:txBody>
      </p:sp>
    </p:spTree>
    <p:extLst>
      <p:ext uri="{BB962C8B-B14F-4D97-AF65-F5344CB8AC3E}">
        <p14:creationId xmlns:p14="http://schemas.microsoft.com/office/powerpoint/2010/main" val="2368904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BAEC9-FB54-453B-B3E3-2004E95819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8A30AC-6BF2-4312-AF5E-372C487B8E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222E05-60E3-483A-8A6F-B9267C751D4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C0247B8-9A59-4071-A12A-5F02A640A599}"/>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02DD75E0-B604-470D-B3D7-253EC041F471}"/>
              </a:ext>
            </a:extLst>
          </p:cNvPr>
          <p:cNvSpPr>
            <a:spLocks noGrp="1"/>
          </p:cNvSpPr>
          <p:nvPr>
            <p:ph type="ftr" sz="quarter" idx="11"/>
          </p:nvPr>
        </p:nvSpPr>
        <p:spPr/>
        <p:txBody>
          <a:bodyPr/>
          <a:lstStyle/>
          <a:p>
            <a:r>
              <a:rPr lang="en-US" dirty="0"/>
              <a:t>January 28, 2021</a:t>
            </a:r>
          </a:p>
        </p:txBody>
      </p:sp>
      <p:sp>
        <p:nvSpPr>
          <p:cNvPr id="7" name="Slide Number Placeholder 6">
            <a:extLst>
              <a:ext uri="{FF2B5EF4-FFF2-40B4-BE49-F238E27FC236}">
                <a16:creationId xmlns:a16="http://schemas.microsoft.com/office/drawing/2014/main" id="{5EB47E8A-DDC6-4B98-AE63-0D5E7D276798}"/>
              </a:ext>
            </a:extLst>
          </p:cNvPr>
          <p:cNvSpPr>
            <a:spLocks noGrp="1"/>
          </p:cNvSpPr>
          <p:nvPr>
            <p:ph type="sldNum" sz="quarter" idx="12"/>
          </p:nvPr>
        </p:nvSpPr>
        <p:spPr/>
        <p:txBody>
          <a:bodyPr/>
          <a:lstStyle/>
          <a:p>
            <a:fld id="{80845E99-662F-4014-8430-82C62712351D}" type="slidenum">
              <a:rPr lang="en-US" smtClean="0"/>
              <a:t>‹#›</a:t>
            </a:fld>
            <a:endParaRPr lang="en-US" dirty="0"/>
          </a:p>
        </p:txBody>
      </p:sp>
    </p:spTree>
    <p:extLst>
      <p:ext uri="{BB962C8B-B14F-4D97-AF65-F5344CB8AC3E}">
        <p14:creationId xmlns:p14="http://schemas.microsoft.com/office/powerpoint/2010/main" val="13075242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ingle Column">
    <p:spTree>
      <p:nvGrpSpPr>
        <p:cNvPr id="1" name=""/>
        <p:cNvGrpSpPr/>
        <p:nvPr/>
      </p:nvGrpSpPr>
      <p:grpSpPr>
        <a:xfrm>
          <a:off x="0" y="0"/>
          <a:ext cx="0" cy="0"/>
          <a:chOff x="0" y="0"/>
          <a:chExt cx="0" cy="0"/>
        </a:xfrm>
      </p:grpSpPr>
      <p:sp>
        <p:nvSpPr>
          <p:cNvPr id="3" name="Content Placeholder 2"/>
          <p:cNvSpPr>
            <a:spLocks noGrp="1"/>
          </p:cNvSpPr>
          <p:nvPr>
            <p:ph sz="quarter" idx="13" hasCustomPrompt="1"/>
          </p:nvPr>
        </p:nvSpPr>
        <p:spPr>
          <a:xfrm>
            <a:off x="626533" y="1286930"/>
            <a:ext cx="10955867" cy="4724400"/>
          </a:xfrm>
          <a:prstGeom prst="rect">
            <a:avLst/>
          </a:prstGeom>
        </p:spPr>
        <p:txBody>
          <a:bodyPr vert="horz"/>
          <a:lstStyle>
            <a:lvl1pPr marL="0" indent="0" algn="l">
              <a:buFont typeface="Arial"/>
              <a:buNone/>
              <a:defRPr/>
            </a:lvl1pPr>
            <a:lvl2pPr marL="228600" indent="0" algn="l">
              <a:buFont typeface="Arial"/>
              <a:buNone/>
              <a:defRPr/>
            </a:lvl2pPr>
            <a:lvl3pPr marL="454025" indent="0" algn="l">
              <a:buNone/>
              <a:defRPr/>
            </a:lvl3pPr>
            <a:lvl4pPr marL="0" indent="0" algn="l">
              <a:buFont typeface="Arial"/>
              <a:buNone/>
              <a:defRPr/>
            </a:lvl4pPr>
            <a:lvl5pPr marL="860425" indent="0" algn="l">
              <a:buNone/>
              <a:defRPr/>
            </a:lvl5pPr>
          </a:lstStyle>
          <a:p>
            <a:pPr lvl="0"/>
            <a:r>
              <a:rPr lang="en-US" dirty="0"/>
              <a:t>Example Title</a:t>
            </a:r>
          </a:p>
          <a:p>
            <a:pPr lvl="0"/>
            <a:r>
              <a:rPr lang="en-US" dirty="0"/>
              <a:t>Subtitle 1</a:t>
            </a:r>
          </a:p>
          <a:p>
            <a:pPr lvl="0"/>
            <a:endParaRPr lang="en-US" dirty="0"/>
          </a:p>
          <a:p>
            <a:pPr lvl="0"/>
            <a:r>
              <a:rPr lang="en-US" dirty="0"/>
              <a:t>Salutation:</a:t>
            </a:r>
          </a:p>
          <a:p>
            <a:pPr lvl="0"/>
            <a:r>
              <a:rPr lang="en-US" dirty="0" err="1"/>
              <a:t>Lorem</a:t>
            </a:r>
            <a:r>
              <a:rPr lang="en-US" dirty="0"/>
              <a:t> </a:t>
            </a:r>
            <a:r>
              <a:rPr lang="en-US" dirty="0" err="1"/>
              <a:t>ipsum</a:t>
            </a:r>
            <a:r>
              <a:rPr lang="en-US" dirty="0"/>
              <a:t> dolor sit </a:t>
            </a:r>
            <a:r>
              <a:rPr lang="en-US" dirty="0" err="1"/>
              <a:t>amet</a:t>
            </a:r>
            <a:r>
              <a:rPr lang="en-US" dirty="0"/>
              <a:t>, vim </a:t>
            </a:r>
            <a:r>
              <a:rPr lang="en-US" dirty="0" err="1"/>
              <a:t>te</a:t>
            </a:r>
            <a:r>
              <a:rPr lang="en-US" dirty="0"/>
              <a:t> </a:t>
            </a:r>
            <a:r>
              <a:rPr lang="en-US" dirty="0" err="1"/>
              <a:t>solet</a:t>
            </a:r>
            <a:r>
              <a:rPr lang="en-US" dirty="0"/>
              <a:t> </a:t>
            </a:r>
            <a:r>
              <a:rPr lang="en-US" dirty="0" err="1"/>
              <a:t>prompta</a:t>
            </a:r>
            <a:r>
              <a:rPr lang="en-US" dirty="0"/>
              <a:t> </a:t>
            </a:r>
            <a:r>
              <a:rPr lang="en-US" dirty="0" err="1"/>
              <a:t>lobortis</a:t>
            </a:r>
            <a:r>
              <a:rPr lang="en-US" dirty="0"/>
              <a:t>, ex </a:t>
            </a:r>
            <a:r>
              <a:rPr lang="en-US" dirty="0" err="1"/>
              <a:t>dicunt</a:t>
            </a:r>
            <a:r>
              <a:rPr lang="en-US" dirty="0"/>
              <a:t> </a:t>
            </a:r>
            <a:r>
              <a:rPr lang="en-US" dirty="0" err="1"/>
              <a:t>adipisci</a:t>
            </a:r>
            <a:r>
              <a:rPr lang="en-US" dirty="0"/>
              <a:t> </a:t>
            </a:r>
            <a:r>
              <a:rPr lang="en-US" dirty="0" err="1"/>
              <a:t>sed</a:t>
            </a:r>
            <a:r>
              <a:rPr lang="en-US" dirty="0"/>
              <a:t>, </a:t>
            </a:r>
            <a:r>
              <a:rPr lang="en-US" dirty="0" err="1"/>
              <a:t>vix</a:t>
            </a:r>
            <a:r>
              <a:rPr lang="en-US" dirty="0"/>
              <a:t> </a:t>
            </a:r>
            <a:r>
              <a:rPr lang="en-US" dirty="0" err="1"/>
              <a:t>quis</a:t>
            </a:r>
            <a:r>
              <a:rPr lang="en-US" dirty="0"/>
              <a:t> </a:t>
            </a:r>
            <a:r>
              <a:rPr lang="en-US" dirty="0" err="1"/>
              <a:t>ceteros</a:t>
            </a:r>
            <a:r>
              <a:rPr lang="en-US" dirty="0"/>
              <a:t> </a:t>
            </a:r>
            <a:r>
              <a:rPr lang="en-US" dirty="0" err="1"/>
              <a:t>platonem</a:t>
            </a:r>
            <a:r>
              <a:rPr lang="en-US" dirty="0"/>
              <a:t> at. </a:t>
            </a:r>
            <a:r>
              <a:rPr lang="en-US" dirty="0" err="1"/>
              <a:t>Affert</a:t>
            </a:r>
            <a:r>
              <a:rPr lang="en-US" dirty="0"/>
              <a:t> </a:t>
            </a:r>
            <a:r>
              <a:rPr lang="en-US" dirty="0" err="1"/>
              <a:t>audiam</a:t>
            </a:r>
            <a:r>
              <a:rPr lang="en-US" dirty="0"/>
              <a:t> </a:t>
            </a:r>
            <a:r>
              <a:rPr lang="en-US" dirty="0" err="1"/>
              <a:t>aperiri</a:t>
            </a:r>
            <a:r>
              <a:rPr lang="en-US" dirty="0"/>
              <a:t> </a:t>
            </a:r>
            <a:r>
              <a:rPr lang="en-US" dirty="0" err="1"/>
              <a:t>vel</a:t>
            </a:r>
            <a:r>
              <a:rPr lang="en-US" dirty="0"/>
              <a:t> ea. </a:t>
            </a:r>
            <a:r>
              <a:rPr lang="en-US" dirty="0" err="1"/>
              <a:t>Mutat</a:t>
            </a:r>
            <a:r>
              <a:rPr lang="en-US" dirty="0"/>
              <a:t> </a:t>
            </a:r>
            <a:r>
              <a:rPr lang="en-US" dirty="0" err="1"/>
              <a:t>simul</a:t>
            </a:r>
            <a:r>
              <a:rPr lang="en-US" dirty="0"/>
              <a:t> </a:t>
            </a:r>
            <a:r>
              <a:rPr lang="en-US" dirty="0" err="1"/>
              <a:t>te</a:t>
            </a:r>
            <a:r>
              <a:rPr lang="en-US" dirty="0"/>
              <a:t> pro. </a:t>
            </a:r>
            <a:r>
              <a:rPr lang="en-US" dirty="0" err="1"/>
              <a:t>Eum</a:t>
            </a:r>
            <a:r>
              <a:rPr lang="en-US" dirty="0"/>
              <a:t> </a:t>
            </a:r>
            <a:r>
              <a:rPr lang="en-US" dirty="0" err="1"/>
              <a:t>aeterno</a:t>
            </a:r>
            <a:r>
              <a:rPr lang="en-US" dirty="0"/>
              <a:t> </a:t>
            </a:r>
            <a:r>
              <a:rPr lang="en-US" dirty="0" err="1"/>
              <a:t>partiendo</a:t>
            </a:r>
            <a:r>
              <a:rPr lang="en-US" dirty="0"/>
              <a:t> </a:t>
            </a:r>
            <a:r>
              <a:rPr lang="en-US" dirty="0" err="1"/>
              <a:t>voluptatibus</a:t>
            </a:r>
            <a:r>
              <a:rPr lang="en-US" dirty="0"/>
              <a:t> id, </a:t>
            </a:r>
            <a:r>
              <a:rPr lang="en-US" dirty="0" err="1"/>
              <a:t>decore</a:t>
            </a:r>
            <a:r>
              <a:rPr lang="en-US" dirty="0"/>
              <a:t> </a:t>
            </a:r>
            <a:r>
              <a:rPr lang="en-US" dirty="0" err="1"/>
              <a:t>ancillae</a:t>
            </a:r>
            <a:r>
              <a:rPr lang="en-US" dirty="0"/>
              <a:t> </a:t>
            </a:r>
            <a:r>
              <a:rPr lang="en-US" dirty="0" err="1"/>
              <a:t>platonem</a:t>
            </a:r>
            <a:r>
              <a:rPr lang="en-US" dirty="0"/>
              <a:t> cu </a:t>
            </a:r>
            <a:r>
              <a:rPr lang="en-US" dirty="0" err="1"/>
              <a:t>ius</a:t>
            </a:r>
            <a:r>
              <a:rPr lang="en-US" dirty="0"/>
              <a:t>. </a:t>
            </a:r>
            <a:r>
              <a:rPr lang="en-US" dirty="0" err="1"/>
              <a:t>Zril</a:t>
            </a:r>
            <a:r>
              <a:rPr lang="en-US" dirty="0"/>
              <a:t> </a:t>
            </a:r>
            <a:r>
              <a:rPr lang="en-US" dirty="0" err="1"/>
              <a:t>mnesarchum</a:t>
            </a:r>
            <a:r>
              <a:rPr lang="en-US" dirty="0"/>
              <a:t> </a:t>
            </a:r>
            <a:r>
              <a:rPr lang="en-US" dirty="0" err="1"/>
              <a:t>nec</a:t>
            </a:r>
            <a:r>
              <a:rPr lang="en-US" dirty="0"/>
              <a:t> </a:t>
            </a:r>
            <a:r>
              <a:rPr lang="en-US" dirty="0" err="1"/>
              <a:t>ut.</a:t>
            </a:r>
            <a:r>
              <a:rPr lang="en-US" dirty="0"/>
              <a:t> </a:t>
            </a:r>
            <a:r>
              <a:rPr lang="en-US" dirty="0" err="1"/>
              <a:t>Te</a:t>
            </a:r>
            <a:r>
              <a:rPr lang="en-US" dirty="0"/>
              <a:t> </a:t>
            </a:r>
            <a:r>
              <a:rPr lang="en-US" dirty="0" err="1"/>
              <a:t>nec</a:t>
            </a:r>
            <a:r>
              <a:rPr lang="en-US" dirty="0"/>
              <a:t> </a:t>
            </a:r>
            <a:r>
              <a:rPr lang="en-US" dirty="0" err="1"/>
              <a:t>choro</a:t>
            </a:r>
            <a:r>
              <a:rPr lang="en-US" dirty="0"/>
              <a:t> </a:t>
            </a:r>
            <a:r>
              <a:rPr lang="en-US" dirty="0" err="1"/>
              <a:t>facete</a:t>
            </a:r>
            <a:r>
              <a:rPr lang="en-US" dirty="0"/>
              <a:t> </a:t>
            </a:r>
            <a:r>
              <a:rPr lang="en-US" dirty="0" err="1"/>
              <a:t>denique</a:t>
            </a:r>
            <a:r>
              <a:rPr lang="en-US" dirty="0"/>
              <a:t>, ad </a:t>
            </a:r>
            <a:r>
              <a:rPr lang="en-US" dirty="0" err="1"/>
              <a:t>etiam</a:t>
            </a:r>
            <a:r>
              <a:rPr lang="en-US" dirty="0"/>
              <a:t> </a:t>
            </a:r>
            <a:r>
              <a:rPr lang="en-US" dirty="0" err="1"/>
              <a:t>admodum</a:t>
            </a:r>
            <a:r>
              <a:rPr lang="en-US" dirty="0"/>
              <a:t> quo.</a:t>
            </a:r>
          </a:p>
          <a:p>
            <a:pPr lvl="0"/>
            <a:r>
              <a:rPr lang="en-US" dirty="0"/>
              <a:t>	</a:t>
            </a:r>
          </a:p>
          <a:p>
            <a:pPr lvl="0"/>
            <a:r>
              <a:rPr lang="en-US" dirty="0"/>
              <a:t>Subtitle 2</a:t>
            </a:r>
          </a:p>
          <a:p>
            <a:pPr lvl="0"/>
            <a:r>
              <a:rPr lang="en-US" dirty="0" err="1"/>
              <a:t>Eu</a:t>
            </a:r>
            <a:r>
              <a:rPr lang="en-US" dirty="0"/>
              <a:t> </a:t>
            </a:r>
            <a:r>
              <a:rPr lang="en-US" dirty="0" err="1"/>
              <a:t>pri</a:t>
            </a:r>
            <a:r>
              <a:rPr lang="en-US" dirty="0"/>
              <a:t> </a:t>
            </a:r>
            <a:r>
              <a:rPr lang="en-US" dirty="0" err="1"/>
              <a:t>clita</a:t>
            </a:r>
            <a:r>
              <a:rPr lang="en-US" dirty="0"/>
              <a:t> </a:t>
            </a:r>
            <a:r>
              <a:rPr lang="en-US" dirty="0" err="1"/>
              <a:t>iuvaret</a:t>
            </a:r>
            <a:r>
              <a:rPr lang="en-US" dirty="0"/>
              <a:t>. </a:t>
            </a:r>
            <a:r>
              <a:rPr lang="en-US" dirty="0" err="1"/>
              <a:t>Verear</a:t>
            </a:r>
            <a:r>
              <a:rPr lang="en-US" dirty="0"/>
              <a:t> </a:t>
            </a:r>
            <a:r>
              <a:rPr lang="en-US" dirty="0" err="1"/>
              <a:t>legendos</a:t>
            </a:r>
            <a:r>
              <a:rPr lang="en-US" dirty="0"/>
              <a:t> </a:t>
            </a:r>
            <a:r>
              <a:rPr lang="en-US" dirty="0" err="1"/>
              <a:t>devseruisse</a:t>
            </a:r>
            <a:r>
              <a:rPr lang="en-US" dirty="0"/>
              <a:t> per no, </a:t>
            </a:r>
            <a:r>
              <a:rPr lang="en-US" dirty="0" err="1"/>
              <a:t>eius</a:t>
            </a:r>
            <a:r>
              <a:rPr lang="en-US" dirty="0"/>
              <a:t> </a:t>
            </a:r>
            <a:r>
              <a:rPr lang="en-US" dirty="0" err="1"/>
              <a:t>hendrerit</a:t>
            </a:r>
            <a:r>
              <a:rPr lang="en-US" dirty="0"/>
              <a:t> vim </a:t>
            </a:r>
            <a:r>
              <a:rPr lang="en-US" dirty="0" err="1"/>
              <a:t>ei</a:t>
            </a:r>
            <a:r>
              <a:rPr lang="en-US" dirty="0"/>
              <a:t>. Et </a:t>
            </a:r>
            <a:r>
              <a:rPr lang="en-US" dirty="0" err="1"/>
              <a:t>quis</a:t>
            </a:r>
            <a:r>
              <a:rPr lang="en-US" dirty="0"/>
              <a:t> </a:t>
            </a:r>
            <a:r>
              <a:rPr lang="en-US" dirty="0" err="1"/>
              <a:t>nihil</a:t>
            </a:r>
            <a:r>
              <a:rPr lang="en-US" dirty="0"/>
              <a:t> vim, </a:t>
            </a:r>
            <a:r>
              <a:rPr lang="en-US" dirty="0" err="1"/>
              <a:t>vix</a:t>
            </a:r>
            <a:r>
              <a:rPr lang="en-US" dirty="0"/>
              <a:t> </a:t>
            </a:r>
            <a:r>
              <a:rPr lang="en-US" dirty="0" err="1"/>
              <a:t>eu</a:t>
            </a:r>
            <a:r>
              <a:rPr lang="en-US" dirty="0"/>
              <a:t> </a:t>
            </a:r>
            <a:r>
              <a:rPr lang="en-US" dirty="0" err="1"/>
              <a:t>aliquid</a:t>
            </a:r>
            <a:r>
              <a:rPr lang="en-US" dirty="0"/>
              <a:t> </a:t>
            </a:r>
            <a:r>
              <a:rPr lang="en-US" dirty="0" err="1"/>
              <a:t>civibus</a:t>
            </a:r>
            <a:r>
              <a:rPr lang="en-US" dirty="0"/>
              <a:t> </a:t>
            </a:r>
            <a:r>
              <a:rPr lang="en-US" dirty="0" err="1"/>
              <a:t>tacimates</a:t>
            </a:r>
            <a:r>
              <a:rPr lang="en-US" dirty="0"/>
              <a:t>. Mel ne </a:t>
            </a:r>
            <a:r>
              <a:rPr lang="en-US" dirty="0" err="1"/>
              <a:t>augue</a:t>
            </a:r>
            <a:r>
              <a:rPr lang="en-US" dirty="0"/>
              <a:t> </a:t>
            </a:r>
            <a:r>
              <a:rPr lang="en-US" dirty="0" err="1"/>
              <a:t>aliquip</a:t>
            </a:r>
            <a:r>
              <a:rPr lang="en-US" dirty="0"/>
              <a:t> </a:t>
            </a:r>
            <a:r>
              <a:rPr lang="en-US" dirty="0" err="1"/>
              <a:t>habemus</a:t>
            </a:r>
            <a:r>
              <a:rPr lang="en-US" dirty="0"/>
              <a:t>, </a:t>
            </a:r>
            <a:r>
              <a:rPr lang="en-US" dirty="0" err="1"/>
              <a:t>modo</a:t>
            </a:r>
            <a:r>
              <a:rPr lang="en-US" dirty="0"/>
              <a:t> </a:t>
            </a:r>
            <a:r>
              <a:rPr lang="en-US" dirty="0" err="1"/>
              <a:t>dico</a:t>
            </a:r>
            <a:r>
              <a:rPr lang="en-US" dirty="0"/>
              <a:t> </a:t>
            </a:r>
            <a:r>
              <a:rPr lang="en-US" dirty="0" err="1"/>
              <a:t>fastidii</a:t>
            </a:r>
            <a:r>
              <a:rPr lang="en-US" dirty="0"/>
              <a:t> at pro. </a:t>
            </a:r>
            <a:r>
              <a:rPr lang="en-US" dirty="0" err="1"/>
              <a:t>Te</a:t>
            </a:r>
            <a:r>
              <a:rPr lang="en-US" dirty="0"/>
              <a:t> </a:t>
            </a:r>
            <a:r>
              <a:rPr lang="en-US" dirty="0" err="1"/>
              <a:t>persius</a:t>
            </a:r>
            <a:r>
              <a:rPr lang="en-US" dirty="0"/>
              <a:t> </a:t>
            </a:r>
            <a:r>
              <a:rPr lang="en-US" dirty="0" err="1"/>
              <a:t>dignissim</a:t>
            </a:r>
            <a:r>
              <a:rPr lang="en-US" dirty="0"/>
              <a:t> cum. No </a:t>
            </a:r>
            <a:r>
              <a:rPr lang="en-US" dirty="0" err="1"/>
              <a:t>eam</a:t>
            </a:r>
            <a:r>
              <a:rPr lang="en-US" dirty="0"/>
              <a:t> </a:t>
            </a:r>
            <a:r>
              <a:rPr lang="en-US" dirty="0" err="1"/>
              <a:t>latine</a:t>
            </a:r>
            <a:r>
              <a:rPr lang="en-US" dirty="0"/>
              <a:t> </a:t>
            </a:r>
            <a:r>
              <a:rPr lang="en-US" dirty="0" err="1"/>
              <a:t>invidunt</a:t>
            </a:r>
            <a:r>
              <a:rPr lang="en-US" dirty="0"/>
              <a:t> </a:t>
            </a:r>
            <a:r>
              <a:rPr lang="en-US" dirty="0" err="1"/>
              <a:t>oporteat</a:t>
            </a:r>
            <a:r>
              <a:rPr lang="en-US" dirty="0"/>
              <a:t>, ex </a:t>
            </a:r>
            <a:r>
              <a:rPr lang="en-US" dirty="0" err="1"/>
              <a:t>iuvaret</a:t>
            </a:r>
            <a:r>
              <a:rPr lang="en-US" dirty="0"/>
              <a:t> </a:t>
            </a:r>
            <a:r>
              <a:rPr lang="en-US" dirty="0" err="1"/>
              <a:t>scaevola</a:t>
            </a:r>
            <a:r>
              <a:rPr lang="en-US" dirty="0"/>
              <a:t> </a:t>
            </a:r>
            <a:r>
              <a:rPr lang="en-US" dirty="0" err="1"/>
              <a:t>sententiae</a:t>
            </a:r>
            <a:r>
              <a:rPr lang="en-US" dirty="0"/>
              <a:t> his. At </a:t>
            </a:r>
            <a:r>
              <a:rPr lang="en-US" dirty="0" err="1"/>
              <a:t>suas</a:t>
            </a:r>
            <a:r>
              <a:rPr lang="en-US" dirty="0"/>
              <a:t> </a:t>
            </a:r>
            <a:r>
              <a:rPr lang="en-US" dirty="0" err="1"/>
              <a:t>summo</a:t>
            </a:r>
            <a:r>
              <a:rPr lang="en-US" dirty="0"/>
              <a:t> </a:t>
            </a:r>
            <a:r>
              <a:rPr lang="en-US" dirty="0" err="1"/>
              <a:t>noster</a:t>
            </a:r>
            <a:r>
              <a:rPr lang="en-US" dirty="0"/>
              <a:t> </a:t>
            </a:r>
            <a:r>
              <a:rPr lang="en-US" dirty="0" err="1"/>
              <a:t>est</a:t>
            </a:r>
            <a:r>
              <a:rPr lang="en-US" dirty="0"/>
              <a:t>, </a:t>
            </a:r>
            <a:r>
              <a:rPr lang="en-US" dirty="0" err="1"/>
              <a:t>ius</a:t>
            </a:r>
            <a:r>
              <a:rPr lang="en-US" dirty="0"/>
              <a:t> </a:t>
            </a:r>
            <a:r>
              <a:rPr lang="en-US" dirty="0" err="1"/>
              <a:t>iisque</a:t>
            </a:r>
            <a:r>
              <a:rPr lang="en-US" dirty="0"/>
              <a:t> </a:t>
            </a:r>
            <a:r>
              <a:rPr lang="en-US" dirty="0" err="1"/>
              <a:t>imperdiet</a:t>
            </a:r>
            <a:r>
              <a:rPr lang="en-US" dirty="0"/>
              <a:t> ex.</a:t>
            </a:r>
          </a:p>
          <a:p>
            <a:pPr lvl="0"/>
            <a:endParaRPr lang="en-US" dirty="0"/>
          </a:p>
          <a:p>
            <a:pPr lvl="0"/>
            <a:r>
              <a:rPr lang="en-US" dirty="0" err="1"/>
              <a:t>Te</a:t>
            </a:r>
            <a:r>
              <a:rPr lang="en-US" dirty="0"/>
              <a:t> </a:t>
            </a:r>
            <a:r>
              <a:rPr lang="en-US" dirty="0" err="1"/>
              <a:t>labore</a:t>
            </a:r>
            <a:r>
              <a:rPr lang="en-US" dirty="0"/>
              <a:t> </a:t>
            </a:r>
            <a:r>
              <a:rPr lang="en-US" dirty="0" err="1"/>
              <a:t>inciderint</a:t>
            </a:r>
            <a:r>
              <a:rPr lang="en-US" dirty="0"/>
              <a:t> has, </a:t>
            </a:r>
            <a:r>
              <a:rPr lang="en-US" dirty="0" err="1"/>
              <a:t>incorrupte</a:t>
            </a:r>
            <a:r>
              <a:rPr lang="en-US" dirty="0"/>
              <a:t> </a:t>
            </a:r>
            <a:r>
              <a:rPr lang="en-US" dirty="0" err="1"/>
              <a:t>elaboraret</a:t>
            </a:r>
            <a:r>
              <a:rPr lang="en-US" dirty="0"/>
              <a:t> at mea. Has </a:t>
            </a:r>
            <a:r>
              <a:rPr lang="en-US" dirty="0" err="1"/>
              <a:t>idque</a:t>
            </a:r>
            <a:r>
              <a:rPr lang="en-US" dirty="0"/>
              <a:t> </a:t>
            </a:r>
            <a:r>
              <a:rPr lang="en-US" dirty="0" err="1"/>
              <a:t>efficiantur</a:t>
            </a:r>
            <a:r>
              <a:rPr lang="en-US" dirty="0"/>
              <a:t> an. Qui cu </a:t>
            </a:r>
            <a:r>
              <a:rPr lang="en-US" dirty="0" err="1"/>
              <a:t>legimus</a:t>
            </a:r>
            <a:r>
              <a:rPr lang="en-US" dirty="0"/>
              <a:t> </a:t>
            </a:r>
            <a:r>
              <a:rPr lang="en-US" dirty="0" err="1"/>
              <a:t>percipitur</a:t>
            </a:r>
            <a:r>
              <a:rPr lang="en-US" dirty="0"/>
              <a:t>, </a:t>
            </a:r>
            <a:r>
              <a:rPr lang="en-US" dirty="0" err="1"/>
              <a:t>inani</a:t>
            </a:r>
            <a:r>
              <a:rPr lang="en-US" dirty="0"/>
              <a:t> </a:t>
            </a:r>
            <a:r>
              <a:rPr lang="en-US" dirty="0" err="1"/>
              <a:t>debet</a:t>
            </a:r>
            <a:r>
              <a:rPr lang="en-US" dirty="0"/>
              <a:t> vitae ad </a:t>
            </a:r>
            <a:r>
              <a:rPr lang="en-US" dirty="0" err="1"/>
              <a:t>mel</a:t>
            </a:r>
            <a:r>
              <a:rPr lang="en-US" dirty="0"/>
              <a:t>. Sit </a:t>
            </a:r>
            <a:r>
              <a:rPr lang="en-US" dirty="0" err="1"/>
              <a:t>labores</a:t>
            </a:r>
            <a:r>
              <a:rPr lang="en-US" dirty="0"/>
              <a:t> </a:t>
            </a:r>
            <a:r>
              <a:rPr lang="en-US" dirty="0" err="1"/>
              <a:t>habemus</a:t>
            </a:r>
            <a:r>
              <a:rPr lang="en-US" dirty="0"/>
              <a:t> </a:t>
            </a:r>
            <a:r>
              <a:rPr lang="en-US" dirty="0" err="1"/>
              <a:t>dissentiunt</a:t>
            </a:r>
            <a:r>
              <a:rPr lang="en-US" dirty="0"/>
              <a:t> at, </a:t>
            </a:r>
            <a:r>
              <a:rPr lang="en-US" dirty="0" err="1"/>
              <a:t>ridens</a:t>
            </a:r>
            <a:r>
              <a:rPr lang="en-US" dirty="0"/>
              <a:t> </a:t>
            </a:r>
            <a:r>
              <a:rPr lang="en-US" dirty="0" err="1"/>
              <a:t>aperiam</a:t>
            </a:r>
            <a:r>
              <a:rPr lang="en-US" dirty="0"/>
              <a:t> </a:t>
            </a:r>
            <a:r>
              <a:rPr lang="en-US" dirty="0" err="1"/>
              <a:t>debitis</a:t>
            </a:r>
            <a:r>
              <a:rPr lang="en-US" dirty="0"/>
              <a:t> his id, </a:t>
            </a:r>
            <a:r>
              <a:rPr lang="en-US" dirty="0" err="1"/>
              <a:t>illud</a:t>
            </a:r>
            <a:r>
              <a:rPr lang="en-US" dirty="0"/>
              <a:t> </a:t>
            </a:r>
            <a:r>
              <a:rPr lang="en-US" dirty="0" err="1"/>
              <a:t>equidem</a:t>
            </a:r>
            <a:r>
              <a:rPr lang="en-US" dirty="0"/>
              <a:t> </a:t>
            </a:r>
            <a:r>
              <a:rPr lang="en-US" dirty="0" err="1"/>
              <a:t>deleniti</a:t>
            </a:r>
            <a:r>
              <a:rPr lang="en-US" dirty="0"/>
              <a:t> cu est.</a:t>
            </a:r>
          </a:p>
          <a:p>
            <a:pPr lvl="0"/>
            <a:endParaRPr lang="en-US" dirty="0"/>
          </a:p>
          <a:p>
            <a:pPr lvl="0"/>
            <a:r>
              <a:rPr lang="en-US" dirty="0"/>
              <a:t>Example List</a:t>
            </a:r>
          </a:p>
          <a:p>
            <a:pPr lvl="0"/>
            <a:r>
              <a:rPr lang="en-US" dirty="0"/>
              <a:t>	•	</a:t>
            </a:r>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pPr lvl="0"/>
            <a:r>
              <a:rPr lang="en-US" dirty="0"/>
              <a:t>	•	</a:t>
            </a:r>
            <a:r>
              <a:rPr lang="en-US" dirty="0" err="1"/>
              <a:t>Aenean</a:t>
            </a:r>
            <a:r>
              <a:rPr lang="en-US" dirty="0"/>
              <a:t> </a:t>
            </a:r>
            <a:r>
              <a:rPr lang="en-US" dirty="0" err="1"/>
              <a:t>ut</a:t>
            </a:r>
            <a:r>
              <a:rPr lang="en-US" dirty="0"/>
              <a:t> dolor a </a:t>
            </a:r>
            <a:r>
              <a:rPr lang="en-US" dirty="0" err="1"/>
              <a:t>urna</a:t>
            </a:r>
            <a:r>
              <a:rPr lang="en-US" dirty="0"/>
              <a:t> </a:t>
            </a:r>
            <a:r>
              <a:rPr lang="en-US" dirty="0" err="1"/>
              <a:t>imperdiet</a:t>
            </a:r>
            <a:r>
              <a:rPr lang="en-US" dirty="0"/>
              <a:t> </a:t>
            </a:r>
            <a:r>
              <a:rPr lang="en-US" dirty="0" err="1"/>
              <a:t>tincidunt</a:t>
            </a:r>
            <a:r>
              <a:rPr lang="en-US" dirty="0"/>
              <a:t> sit </a:t>
            </a:r>
            <a:r>
              <a:rPr lang="en-US" dirty="0" err="1"/>
              <a:t>amet</a:t>
            </a:r>
            <a:r>
              <a:rPr lang="en-US" dirty="0"/>
              <a:t> </a:t>
            </a:r>
            <a:r>
              <a:rPr lang="en-US" dirty="0" err="1"/>
              <a:t>sed</a:t>
            </a:r>
            <a:r>
              <a:rPr lang="en-US" dirty="0"/>
              <a:t> </a:t>
            </a:r>
            <a:r>
              <a:rPr lang="en-US" dirty="0" err="1"/>
              <a:t>massa</a:t>
            </a:r>
            <a:r>
              <a:rPr lang="en-US" dirty="0"/>
              <a:t>.</a:t>
            </a:r>
          </a:p>
          <a:p>
            <a:pPr lvl="0"/>
            <a:r>
              <a:rPr lang="en-US" dirty="0"/>
              <a:t>	•	</a:t>
            </a:r>
            <a:r>
              <a:rPr lang="en-US" dirty="0" err="1"/>
              <a:t>Aliquam</a:t>
            </a:r>
            <a:r>
              <a:rPr lang="en-US" dirty="0"/>
              <a:t> </a:t>
            </a:r>
            <a:r>
              <a:rPr lang="en-US" dirty="0" err="1"/>
              <a:t>eget</a:t>
            </a:r>
            <a:r>
              <a:rPr lang="en-US" dirty="0"/>
              <a:t> </a:t>
            </a:r>
            <a:r>
              <a:rPr lang="en-US" dirty="0" err="1"/>
              <a:t>nibh</a:t>
            </a:r>
            <a:r>
              <a:rPr lang="en-US" dirty="0"/>
              <a:t> </a:t>
            </a:r>
            <a:r>
              <a:rPr lang="en-US" dirty="0" err="1"/>
              <a:t>nec</a:t>
            </a:r>
            <a:r>
              <a:rPr lang="en-US" dirty="0"/>
              <a:t> quam </a:t>
            </a:r>
            <a:r>
              <a:rPr lang="en-US" dirty="0" err="1"/>
              <a:t>ullamcorper</a:t>
            </a:r>
            <a:r>
              <a:rPr lang="en-US" dirty="0"/>
              <a:t> </a:t>
            </a:r>
            <a:r>
              <a:rPr lang="en-US" dirty="0" err="1"/>
              <a:t>fermentum</a:t>
            </a:r>
            <a:r>
              <a:rPr lang="en-US" dirty="0"/>
              <a:t> </a:t>
            </a:r>
            <a:r>
              <a:rPr lang="en-US" dirty="0" err="1"/>
              <a:t>eget</a:t>
            </a:r>
            <a:r>
              <a:rPr lang="en-US" dirty="0"/>
              <a:t> </a:t>
            </a:r>
            <a:r>
              <a:rPr lang="en-US" dirty="0" err="1"/>
              <a:t>ut</a:t>
            </a:r>
            <a:r>
              <a:rPr lang="en-US" dirty="0"/>
              <a:t> sem.</a:t>
            </a:r>
          </a:p>
        </p:txBody>
      </p:sp>
      <p:pic>
        <p:nvPicPr>
          <p:cNvPr id="12" name="Picture 11"/>
          <p:cNvPicPr>
            <a:picLocks noChangeAspect="1"/>
          </p:cNvPicPr>
          <p:nvPr userDrawn="1"/>
        </p:nvPicPr>
        <p:blipFill>
          <a:blip r:embed="rId2"/>
          <a:stretch>
            <a:fillRect/>
          </a:stretch>
        </p:blipFill>
        <p:spPr>
          <a:xfrm>
            <a:off x="6062133" y="3403600"/>
            <a:ext cx="50800" cy="38100"/>
          </a:xfrm>
          <a:prstGeom prst="rect">
            <a:avLst/>
          </a:prstGeom>
        </p:spPr>
      </p:pic>
      <p:pic>
        <p:nvPicPr>
          <p:cNvPr id="14" name="Picture 13"/>
          <p:cNvPicPr>
            <a:picLocks noChangeAspect="1"/>
          </p:cNvPicPr>
          <p:nvPr userDrawn="1"/>
        </p:nvPicPr>
        <p:blipFill>
          <a:blip r:embed="rId2"/>
          <a:stretch>
            <a:fillRect/>
          </a:stretch>
        </p:blipFill>
        <p:spPr>
          <a:xfrm>
            <a:off x="6062133" y="3403600"/>
            <a:ext cx="50800" cy="38100"/>
          </a:xfrm>
          <a:prstGeom prst="rect">
            <a:avLst/>
          </a:prstGeom>
        </p:spPr>
      </p:pic>
      <p:sp>
        <p:nvSpPr>
          <p:cNvPr id="9" name="Title Placeholder 5"/>
          <p:cNvSpPr>
            <a:spLocks noGrp="1"/>
          </p:cNvSpPr>
          <p:nvPr>
            <p:ph type="title"/>
          </p:nvPr>
        </p:nvSpPr>
        <p:spPr>
          <a:xfrm>
            <a:off x="609600" y="181501"/>
            <a:ext cx="7857067" cy="525462"/>
          </a:xfrm>
          <a:prstGeom prst="rect">
            <a:avLst/>
          </a:prstGeom>
        </p:spPr>
        <p:txBody>
          <a:bodyPr vert="horz" lIns="91440" tIns="45720" rIns="91440" bIns="45720" rtlCol="0" anchor="ctr">
            <a:normAutofit/>
          </a:bodyPr>
          <a:lstStyle/>
          <a:p>
            <a:r>
              <a:rPr lang="en-US" dirty="0"/>
              <a:t>Click to edit Master title style</a:t>
            </a:r>
          </a:p>
        </p:txBody>
      </p:sp>
      <p:sp>
        <p:nvSpPr>
          <p:cNvPr id="11" name="Slide Number Placeholder 7"/>
          <p:cNvSpPr>
            <a:spLocks noGrp="1"/>
          </p:cNvSpPr>
          <p:nvPr>
            <p:ph type="sldNum" sz="quarter" idx="4"/>
          </p:nvPr>
        </p:nvSpPr>
        <p:spPr>
          <a:xfrm>
            <a:off x="112889" y="6492876"/>
            <a:ext cx="1461912" cy="285950"/>
          </a:xfrm>
          <a:prstGeom prst="rect">
            <a:avLst/>
          </a:prstGeom>
          <a:ln>
            <a:noFill/>
          </a:ln>
        </p:spPr>
        <p:txBody>
          <a:bodyPr vert="horz" lIns="91440" tIns="45720" rIns="91440" bIns="45720" rtlCol="0" anchor="ctr"/>
          <a:lstStyle>
            <a:lvl1pPr algn="l">
              <a:defRPr sz="1200">
                <a:solidFill>
                  <a:srgbClr val="393A49"/>
                </a:solidFill>
              </a:defRPr>
            </a:lvl1pPr>
          </a:lstStyle>
          <a:p>
            <a:fld id="{A437DF30-579D-0B48-B009-1B5DBB3D3D7F}" type="slidenum">
              <a:rPr lang="en-US" smtClean="0"/>
              <a:pPr/>
              <a:t>‹#›</a:t>
            </a:fld>
            <a:endParaRPr lang="en-US" dirty="0"/>
          </a:p>
        </p:txBody>
      </p:sp>
      <p:sp>
        <p:nvSpPr>
          <p:cNvPr id="7" name="Slide Number Placeholder 7"/>
          <p:cNvSpPr txBox="1">
            <a:spLocks/>
          </p:cNvSpPr>
          <p:nvPr userDrawn="1"/>
        </p:nvSpPr>
        <p:spPr>
          <a:xfrm>
            <a:off x="7811912" y="6492876"/>
            <a:ext cx="4176888" cy="285950"/>
          </a:xfrm>
          <a:prstGeom prst="rect">
            <a:avLst/>
          </a:prstGeom>
          <a:ln>
            <a:noFill/>
          </a:ln>
        </p:spPr>
        <p:txBody>
          <a:bodyPr vert="horz" lIns="91440" tIns="45720" rIns="91440" bIns="45720" rtlCol="0" anchor="ctr"/>
          <a:lstStyle>
            <a:defPPr>
              <a:defRPr lang="en-US"/>
            </a:defPPr>
            <a:lvl1pPr algn="l" defTabSz="457200" rtl="0" fontAlgn="base">
              <a:spcBef>
                <a:spcPct val="0"/>
              </a:spcBef>
              <a:spcAft>
                <a:spcPct val="0"/>
              </a:spcAft>
              <a:defRPr sz="1200" kern="1200">
                <a:solidFill>
                  <a:srgbClr val="393A49"/>
                </a:solidFill>
                <a:latin typeface="Arial" pitchFamily="34" charset="0"/>
                <a:ea typeface="ＭＳ Ｐゴシック" pitchFamily="34" charset="-128"/>
                <a:cs typeface="+mn-cs"/>
              </a:defRPr>
            </a:lvl1pPr>
            <a:lvl2pPr marL="4572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lgn="r"/>
            <a:r>
              <a:rPr lang="en-US" sz="800" kern="1200" dirty="0">
                <a:solidFill>
                  <a:schemeClr val="tx1">
                    <a:lumMod val="65000"/>
                    <a:lumOff val="35000"/>
                  </a:schemeClr>
                </a:solidFill>
                <a:latin typeface="Arial" pitchFamily="34" charset="0"/>
                <a:ea typeface="ＭＳ Ｐゴシック" pitchFamily="34" charset="-128"/>
                <a:cs typeface="+mn-cs"/>
              </a:rPr>
              <a:t>© 2015 CT State Library. All rights reserved.</a:t>
            </a:r>
            <a:endParaRPr lang="en-US" sz="800" dirty="0">
              <a:solidFill>
                <a:schemeClr val="tx1">
                  <a:lumMod val="65000"/>
                  <a:lumOff val="35000"/>
                </a:schemeClr>
              </a:solidFill>
            </a:endParaRPr>
          </a:p>
        </p:txBody>
      </p:sp>
    </p:spTree>
    <p:extLst>
      <p:ext uri="{BB962C8B-B14F-4D97-AF65-F5344CB8AC3E}">
        <p14:creationId xmlns:p14="http://schemas.microsoft.com/office/powerpoint/2010/main" val="13661646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7" name="Slide Number Placeholder 7"/>
          <p:cNvSpPr>
            <a:spLocks noGrp="1"/>
          </p:cNvSpPr>
          <p:nvPr>
            <p:ph type="sldNum" sz="quarter" idx="4"/>
          </p:nvPr>
        </p:nvSpPr>
        <p:spPr>
          <a:xfrm>
            <a:off x="112889" y="6492876"/>
            <a:ext cx="1461912" cy="285950"/>
          </a:xfrm>
          <a:prstGeom prst="rect">
            <a:avLst/>
          </a:prstGeom>
          <a:ln>
            <a:noFill/>
          </a:ln>
        </p:spPr>
        <p:txBody>
          <a:bodyPr vert="horz" lIns="91440" tIns="45720" rIns="91440" bIns="45720" rtlCol="0" anchor="ctr"/>
          <a:lstStyle>
            <a:lvl1pPr algn="l">
              <a:defRPr sz="1200">
                <a:solidFill>
                  <a:srgbClr val="393A49"/>
                </a:solidFill>
              </a:defRPr>
            </a:lvl1pPr>
          </a:lstStyle>
          <a:p>
            <a:fld id="{A437DF30-579D-0B48-B009-1B5DBB3D3D7F}" type="slidenum">
              <a:rPr lang="en-US" smtClean="0"/>
              <a:pPr/>
              <a:t>‹#›</a:t>
            </a:fld>
            <a:endParaRPr lang="en-US" dirty="0"/>
          </a:p>
        </p:txBody>
      </p:sp>
      <p:sp>
        <p:nvSpPr>
          <p:cNvPr id="12" name="Title Placeholder 5"/>
          <p:cNvSpPr>
            <a:spLocks noGrp="1"/>
          </p:cNvSpPr>
          <p:nvPr>
            <p:ph type="title"/>
          </p:nvPr>
        </p:nvSpPr>
        <p:spPr>
          <a:xfrm>
            <a:off x="609600" y="181501"/>
            <a:ext cx="7857067" cy="525462"/>
          </a:xfrm>
          <a:prstGeom prst="rect">
            <a:avLst/>
          </a:prstGeom>
        </p:spPr>
        <p:txBody>
          <a:bodyPr vert="horz" lIns="91440" tIns="45720" rIns="91440" bIns="45720" rtlCol="0" anchor="ctr">
            <a:normAutofit/>
          </a:bodyPr>
          <a:lstStyle/>
          <a:p>
            <a:r>
              <a:rPr lang="en-US" dirty="0"/>
              <a:t>Click to edit Master title style</a:t>
            </a:r>
          </a:p>
        </p:txBody>
      </p:sp>
      <p:sp>
        <p:nvSpPr>
          <p:cNvPr id="15" name="Content Placeholder 2"/>
          <p:cNvSpPr>
            <a:spLocks noGrp="1"/>
          </p:cNvSpPr>
          <p:nvPr>
            <p:ph sz="quarter" idx="13" hasCustomPrompt="1"/>
          </p:nvPr>
        </p:nvSpPr>
        <p:spPr>
          <a:xfrm>
            <a:off x="626533" y="1286930"/>
            <a:ext cx="5063067" cy="4724400"/>
          </a:xfrm>
          <a:prstGeom prst="rect">
            <a:avLst/>
          </a:prstGeom>
        </p:spPr>
        <p:txBody>
          <a:bodyPr vert="horz"/>
          <a:lstStyle>
            <a:lvl1pPr marL="0" indent="0" algn="l">
              <a:buFont typeface="Arial"/>
              <a:buNone/>
              <a:defRPr/>
            </a:lvl1pPr>
            <a:lvl2pPr marL="228600" indent="0" algn="l">
              <a:buFont typeface="Arial"/>
              <a:buNone/>
              <a:defRPr/>
            </a:lvl2pPr>
            <a:lvl3pPr marL="454025" indent="0" algn="l">
              <a:buNone/>
              <a:defRPr/>
            </a:lvl3pPr>
            <a:lvl4pPr marL="0" indent="0" algn="l">
              <a:buFont typeface="Arial"/>
              <a:buNone/>
              <a:defRPr/>
            </a:lvl4pPr>
            <a:lvl5pPr marL="860425" indent="0" algn="l">
              <a:buNone/>
              <a:defRPr/>
            </a:lvl5pPr>
          </a:lstStyle>
          <a:p>
            <a:pPr lvl="0"/>
            <a:r>
              <a:rPr lang="en-US" dirty="0"/>
              <a:t>Example Title</a:t>
            </a:r>
          </a:p>
          <a:p>
            <a:pPr lvl="0"/>
            <a:r>
              <a:rPr lang="en-US" dirty="0"/>
              <a:t>Subtitle 1</a:t>
            </a:r>
          </a:p>
          <a:p>
            <a:pPr lvl="0"/>
            <a:endParaRPr lang="en-US" dirty="0"/>
          </a:p>
          <a:p>
            <a:pPr lvl="0"/>
            <a:r>
              <a:rPr lang="en-US" dirty="0"/>
              <a:t>Salutation:</a:t>
            </a:r>
          </a:p>
          <a:p>
            <a:pPr lvl="0"/>
            <a:r>
              <a:rPr lang="en-US" dirty="0" err="1"/>
              <a:t>Lorem</a:t>
            </a:r>
            <a:r>
              <a:rPr lang="en-US" dirty="0"/>
              <a:t> </a:t>
            </a:r>
            <a:r>
              <a:rPr lang="en-US" dirty="0" err="1"/>
              <a:t>ipsum</a:t>
            </a:r>
            <a:r>
              <a:rPr lang="en-US" dirty="0"/>
              <a:t> dolor sit </a:t>
            </a:r>
            <a:r>
              <a:rPr lang="en-US" dirty="0" err="1"/>
              <a:t>amet</a:t>
            </a:r>
            <a:r>
              <a:rPr lang="en-US" dirty="0"/>
              <a:t>, vim </a:t>
            </a:r>
            <a:r>
              <a:rPr lang="en-US" dirty="0" err="1"/>
              <a:t>te</a:t>
            </a:r>
            <a:r>
              <a:rPr lang="en-US" dirty="0"/>
              <a:t> </a:t>
            </a:r>
            <a:r>
              <a:rPr lang="en-US" dirty="0" err="1"/>
              <a:t>solet</a:t>
            </a:r>
            <a:r>
              <a:rPr lang="en-US" dirty="0"/>
              <a:t> </a:t>
            </a:r>
            <a:r>
              <a:rPr lang="en-US" dirty="0" err="1"/>
              <a:t>prompta</a:t>
            </a:r>
            <a:r>
              <a:rPr lang="en-US" dirty="0"/>
              <a:t> </a:t>
            </a:r>
            <a:r>
              <a:rPr lang="en-US" dirty="0" err="1"/>
              <a:t>lobortis</a:t>
            </a:r>
            <a:r>
              <a:rPr lang="en-US" dirty="0"/>
              <a:t>, ex </a:t>
            </a:r>
            <a:r>
              <a:rPr lang="en-US" dirty="0" err="1"/>
              <a:t>dicunt</a:t>
            </a:r>
            <a:r>
              <a:rPr lang="en-US" dirty="0"/>
              <a:t> </a:t>
            </a:r>
            <a:r>
              <a:rPr lang="en-US" dirty="0" err="1"/>
              <a:t>adipisci</a:t>
            </a:r>
            <a:r>
              <a:rPr lang="en-US" dirty="0"/>
              <a:t> </a:t>
            </a:r>
            <a:r>
              <a:rPr lang="en-US" dirty="0" err="1"/>
              <a:t>sed</a:t>
            </a:r>
            <a:r>
              <a:rPr lang="en-US" dirty="0"/>
              <a:t>, </a:t>
            </a:r>
            <a:r>
              <a:rPr lang="en-US" dirty="0" err="1"/>
              <a:t>vix</a:t>
            </a:r>
            <a:r>
              <a:rPr lang="en-US" dirty="0"/>
              <a:t> </a:t>
            </a:r>
            <a:r>
              <a:rPr lang="en-US" dirty="0" err="1"/>
              <a:t>quis</a:t>
            </a:r>
            <a:r>
              <a:rPr lang="en-US" dirty="0"/>
              <a:t> </a:t>
            </a:r>
            <a:r>
              <a:rPr lang="en-US" dirty="0" err="1"/>
              <a:t>ceteros</a:t>
            </a:r>
            <a:r>
              <a:rPr lang="en-US" dirty="0"/>
              <a:t> </a:t>
            </a:r>
            <a:r>
              <a:rPr lang="en-US" dirty="0" err="1"/>
              <a:t>platonem</a:t>
            </a:r>
            <a:r>
              <a:rPr lang="en-US" dirty="0"/>
              <a:t> at. </a:t>
            </a:r>
            <a:r>
              <a:rPr lang="en-US" dirty="0" err="1"/>
              <a:t>Affert</a:t>
            </a:r>
            <a:r>
              <a:rPr lang="en-US" dirty="0"/>
              <a:t> </a:t>
            </a:r>
            <a:r>
              <a:rPr lang="en-US" dirty="0" err="1"/>
              <a:t>audiam</a:t>
            </a:r>
            <a:r>
              <a:rPr lang="en-US" dirty="0"/>
              <a:t> </a:t>
            </a:r>
            <a:r>
              <a:rPr lang="en-US" dirty="0" err="1"/>
              <a:t>aperiri</a:t>
            </a:r>
            <a:r>
              <a:rPr lang="en-US" dirty="0"/>
              <a:t> </a:t>
            </a:r>
            <a:r>
              <a:rPr lang="en-US" dirty="0" err="1"/>
              <a:t>vel</a:t>
            </a:r>
            <a:r>
              <a:rPr lang="en-US" dirty="0"/>
              <a:t> ea. </a:t>
            </a:r>
            <a:r>
              <a:rPr lang="en-US" dirty="0" err="1"/>
              <a:t>Mutat</a:t>
            </a:r>
            <a:r>
              <a:rPr lang="en-US" dirty="0"/>
              <a:t> </a:t>
            </a:r>
            <a:r>
              <a:rPr lang="en-US" dirty="0" err="1"/>
              <a:t>simul</a:t>
            </a:r>
            <a:r>
              <a:rPr lang="en-US" dirty="0"/>
              <a:t> </a:t>
            </a:r>
            <a:r>
              <a:rPr lang="en-US" dirty="0" err="1"/>
              <a:t>te</a:t>
            </a:r>
            <a:r>
              <a:rPr lang="en-US" dirty="0"/>
              <a:t> pro. </a:t>
            </a:r>
            <a:r>
              <a:rPr lang="en-US" dirty="0" err="1"/>
              <a:t>Eum</a:t>
            </a:r>
            <a:r>
              <a:rPr lang="en-US" dirty="0"/>
              <a:t> </a:t>
            </a:r>
            <a:r>
              <a:rPr lang="en-US" dirty="0" err="1"/>
              <a:t>aeterno</a:t>
            </a:r>
            <a:r>
              <a:rPr lang="en-US" dirty="0"/>
              <a:t> </a:t>
            </a:r>
            <a:r>
              <a:rPr lang="en-US" dirty="0" err="1"/>
              <a:t>partiendo</a:t>
            </a:r>
            <a:r>
              <a:rPr lang="en-US" dirty="0"/>
              <a:t> </a:t>
            </a:r>
            <a:r>
              <a:rPr lang="en-US" dirty="0" err="1"/>
              <a:t>voluptatibus</a:t>
            </a:r>
            <a:r>
              <a:rPr lang="en-US" dirty="0"/>
              <a:t> id, </a:t>
            </a:r>
            <a:r>
              <a:rPr lang="en-US" dirty="0" err="1"/>
              <a:t>decore</a:t>
            </a:r>
            <a:r>
              <a:rPr lang="en-US" dirty="0"/>
              <a:t> </a:t>
            </a:r>
            <a:r>
              <a:rPr lang="en-US" dirty="0" err="1"/>
              <a:t>ancillae</a:t>
            </a:r>
            <a:r>
              <a:rPr lang="en-US" dirty="0"/>
              <a:t> </a:t>
            </a:r>
            <a:r>
              <a:rPr lang="en-US" dirty="0" err="1"/>
              <a:t>platonem</a:t>
            </a:r>
            <a:r>
              <a:rPr lang="en-US" dirty="0"/>
              <a:t> cu </a:t>
            </a:r>
            <a:r>
              <a:rPr lang="en-US" dirty="0" err="1"/>
              <a:t>ius</a:t>
            </a:r>
            <a:r>
              <a:rPr lang="en-US" dirty="0"/>
              <a:t>. </a:t>
            </a:r>
            <a:r>
              <a:rPr lang="en-US" dirty="0" err="1"/>
              <a:t>Zril</a:t>
            </a:r>
            <a:r>
              <a:rPr lang="en-US" dirty="0"/>
              <a:t> </a:t>
            </a:r>
            <a:r>
              <a:rPr lang="en-US" dirty="0" err="1"/>
              <a:t>mnesarchum</a:t>
            </a:r>
            <a:r>
              <a:rPr lang="en-US" dirty="0"/>
              <a:t> </a:t>
            </a:r>
            <a:r>
              <a:rPr lang="en-US" dirty="0" err="1"/>
              <a:t>nec</a:t>
            </a:r>
            <a:r>
              <a:rPr lang="en-US" dirty="0"/>
              <a:t> </a:t>
            </a:r>
            <a:r>
              <a:rPr lang="en-US" dirty="0" err="1"/>
              <a:t>ut.</a:t>
            </a:r>
            <a:r>
              <a:rPr lang="en-US" dirty="0"/>
              <a:t> </a:t>
            </a:r>
            <a:r>
              <a:rPr lang="en-US" dirty="0" err="1"/>
              <a:t>Te</a:t>
            </a:r>
            <a:r>
              <a:rPr lang="en-US" dirty="0"/>
              <a:t> </a:t>
            </a:r>
            <a:r>
              <a:rPr lang="en-US" dirty="0" err="1"/>
              <a:t>nec</a:t>
            </a:r>
            <a:r>
              <a:rPr lang="en-US" dirty="0"/>
              <a:t> </a:t>
            </a:r>
            <a:r>
              <a:rPr lang="en-US" dirty="0" err="1"/>
              <a:t>choro</a:t>
            </a:r>
            <a:r>
              <a:rPr lang="en-US" dirty="0"/>
              <a:t> </a:t>
            </a:r>
            <a:r>
              <a:rPr lang="en-US" dirty="0" err="1"/>
              <a:t>facete</a:t>
            </a:r>
            <a:r>
              <a:rPr lang="en-US" dirty="0"/>
              <a:t> </a:t>
            </a:r>
            <a:r>
              <a:rPr lang="en-US" dirty="0" err="1"/>
              <a:t>denique</a:t>
            </a:r>
            <a:r>
              <a:rPr lang="en-US" dirty="0"/>
              <a:t>, ad </a:t>
            </a:r>
            <a:r>
              <a:rPr lang="en-US" dirty="0" err="1"/>
              <a:t>etiam</a:t>
            </a:r>
            <a:r>
              <a:rPr lang="en-US" dirty="0"/>
              <a:t> </a:t>
            </a:r>
            <a:r>
              <a:rPr lang="en-US" dirty="0" err="1"/>
              <a:t>admodum</a:t>
            </a:r>
            <a:r>
              <a:rPr lang="en-US" dirty="0"/>
              <a:t> quo.</a:t>
            </a:r>
          </a:p>
          <a:p>
            <a:pPr lvl="0"/>
            <a:endParaRPr lang="en-US" dirty="0"/>
          </a:p>
          <a:p>
            <a:pPr lvl="0"/>
            <a:r>
              <a:rPr lang="en-US" dirty="0"/>
              <a:t>Example List</a:t>
            </a:r>
          </a:p>
          <a:p>
            <a:pPr lvl="0"/>
            <a:r>
              <a:rPr lang="en-US" dirty="0"/>
              <a:t>	•	</a:t>
            </a:r>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pPr lvl="0"/>
            <a:r>
              <a:rPr lang="en-US" dirty="0"/>
              <a:t>	•	</a:t>
            </a:r>
            <a:r>
              <a:rPr lang="en-US" dirty="0" err="1"/>
              <a:t>Aenean</a:t>
            </a:r>
            <a:r>
              <a:rPr lang="en-US" dirty="0"/>
              <a:t> </a:t>
            </a:r>
            <a:r>
              <a:rPr lang="en-US" dirty="0" err="1"/>
              <a:t>ut</a:t>
            </a:r>
            <a:r>
              <a:rPr lang="en-US" dirty="0"/>
              <a:t> dolor a </a:t>
            </a:r>
            <a:r>
              <a:rPr lang="en-US" dirty="0" err="1"/>
              <a:t>urna</a:t>
            </a:r>
            <a:r>
              <a:rPr lang="en-US" dirty="0"/>
              <a:t> </a:t>
            </a:r>
            <a:r>
              <a:rPr lang="en-US" dirty="0" err="1"/>
              <a:t>imperdiet</a:t>
            </a:r>
            <a:r>
              <a:rPr lang="en-US" dirty="0"/>
              <a:t> </a:t>
            </a:r>
            <a:r>
              <a:rPr lang="en-US" dirty="0" err="1"/>
              <a:t>tincidunt</a:t>
            </a:r>
            <a:r>
              <a:rPr lang="en-US" dirty="0"/>
              <a:t> sit </a:t>
            </a:r>
            <a:r>
              <a:rPr lang="en-US" dirty="0" err="1"/>
              <a:t>amet</a:t>
            </a:r>
            <a:r>
              <a:rPr lang="en-US" dirty="0"/>
              <a:t> </a:t>
            </a:r>
            <a:r>
              <a:rPr lang="en-US" dirty="0" err="1"/>
              <a:t>sed</a:t>
            </a:r>
            <a:r>
              <a:rPr lang="en-US" dirty="0"/>
              <a:t> </a:t>
            </a:r>
            <a:r>
              <a:rPr lang="en-US" dirty="0" err="1"/>
              <a:t>massa</a:t>
            </a:r>
            <a:r>
              <a:rPr lang="en-US" dirty="0"/>
              <a:t>.</a:t>
            </a:r>
          </a:p>
          <a:p>
            <a:pPr lvl="0"/>
            <a:r>
              <a:rPr lang="en-US" dirty="0"/>
              <a:t>	•	</a:t>
            </a:r>
            <a:r>
              <a:rPr lang="en-US" dirty="0" err="1"/>
              <a:t>Aliquam</a:t>
            </a:r>
            <a:r>
              <a:rPr lang="en-US" dirty="0"/>
              <a:t> </a:t>
            </a:r>
            <a:r>
              <a:rPr lang="en-US" dirty="0" err="1"/>
              <a:t>eget</a:t>
            </a:r>
            <a:r>
              <a:rPr lang="en-US" dirty="0"/>
              <a:t> </a:t>
            </a:r>
            <a:r>
              <a:rPr lang="en-US" dirty="0" err="1"/>
              <a:t>nibh</a:t>
            </a:r>
            <a:r>
              <a:rPr lang="en-US" dirty="0"/>
              <a:t> </a:t>
            </a:r>
            <a:r>
              <a:rPr lang="en-US" dirty="0" err="1"/>
              <a:t>nec</a:t>
            </a:r>
            <a:r>
              <a:rPr lang="en-US" dirty="0"/>
              <a:t> quam </a:t>
            </a:r>
            <a:r>
              <a:rPr lang="en-US" dirty="0" err="1"/>
              <a:t>ullamcorper</a:t>
            </a:r>
            <a:r>
              <a:rPr lang="en-US" dirty="0"/>
              <a:t> </a:t>
            </a:r>
            <a:r>
              <a:rPr lang="en-US" dirty="0" err="1"/>
              <a:t>fermentum</a:t>
            </a:r>
            <a:r>
              <a:rPr lang="en-US" dirty="0"/>
              <a:t> </a:t>
            </a:r>
            <a:r>
              <a:rPr lang="en-US" dirty="0" err="1"/>
              <a:t>eget</a:t>
            </a:r>
            <a:r>
              <a:rPr lang="en-US" dirty="0"/>
              <a:t> </a:t>
            </a:r>
            <a:r>
              <a:rPr lang="en-US" dirty="0" err="1"/>
              <a:t>ut</a:t>
            </a:r>
            <a:r>
              <a:rPr lang="en-US" dirty="0"/>
              <a:t> sem.</a:t>
            </a:r>
          </a:p>
        </p:txBody>
      </p:sp>
      <p:sp>
        <p:nvSpPr>
          <p:cNvPr id="16" name="Content Placeholder 2"/>
          <p:cNvSpPr>
            <a:spLocks noGrp="1"/>
          </p:cNvSpPr>
          <p:nvPr>
            <p:ph sz="quarter" idx="14" hasCustomPrompt="1"/>
          </p:nvPr>
        </p:nvSpPr>
        <p:spPr>
          <a:xfrm>
            <a:off x="6530621" y="1286930"/>
            <a:ext cx="5063067" cy="4724400"/>
          </a:xfrm>
          <a:prstGeom prst="rect">
            <a:avLst/>
          </a:prstGeom>
        </p:spPr>
        <p:txBody>
          <a:bodyPr vert="horz"/>
          <a:lstStyle>
            <a:lvl1pPr marL="0" indent="0" algn="l">
              <a:buFont typeface="Arial"/>
              <a:buNone/>
              <a:defRPr/>
            </a:lvl1pPr>
            <a:lvl2pPr marL="228600" indent="0" algn="l">
              <a:buFont typeface="Arial"/>
              <a:buNone/>
              <a:defRPr/>
            </a:lvl2pPr>
            <a:lvl3pPr marL="454025" indent="0" algn="l">
              <a:buNone/>
              <a:defRPr/>
            </a:lvl3pPr>
            <a:lvl4pPr marL="0" indent="0" algn="l">
              <a:buFont typeface="Arial"/>
              <a:buNone/>
              <a:defRPr/>
            </a:lvl4pPr>
            <a:lvl5pPr marL="860425" indent="0" algn="l">
              <a:buNone/>
              <a:defRPr/>
            </a:lvl5pPr>
          </a:lstStyle>
          <a:p>
            <a:pPr lvl="0"/>
            <a:r>
              <a:rPr lang="en-US" dirty="0"/>
              <a:t>Example Title 2</a:t>
            </a:r>
          </a:p>
          <a:p>
            <a:pPr lvl="0"/>
            <a:r>
              <a:rPr lang="en-US" dirty="0"/>
              <a:t>Subtitle 1</a:t>
            </a:r>
          </a:p>
          <a:p>
            <a:pPr lvl="0"/>
            <a:endParaRPr lang="en-US" dirty="0"/>
          </a:p>
          <a:p>
            <a:pPr lvl="0"/>
            <a:r>
              <a:rPr lang="en-US" dirty="0"/>
              <a:t>Salutation:</a:t>
            </a:r>
          </a:p>
          <a:p>
            <a:pPr lvl="0"/>
            <a:r>
              <a:rPr lang="en-US" dirty="0" err="1"/>
              <a:t>Lorem</a:t>
            </a:r>
            <a:r>
              <a:rPr lang="en-US" dirty="0"/>
              <a:t> </a:t>
            </a:r>
            <a:r>
              <a:rPr lang="en-US" dirty="0" err="1"/>
              <a:t>ipsum</a:t>
            </a:r>
            <a:r>
              <a:rPr lang="en-US" dirty="0"/>
              <a:t> dolor sit </a:t>
            </a:r>
            <a:r>
              <a:rPr lang="en-US" dirty="0" err="1"/>
              <a:t>amet</a:t>
            </a:r>
            <a:r>
              <a:rPr lang="en-US" dirty="0"/>
              <a:t>, vim </a:t>
            </a:r>
            <a:r>
              <a:rPr lang="en-US" dirty="0" err="1"/>
              <a:t>te</a:t>
            </a:r>
            <a:r>
              <a:rPr lang="en-US" dirty="0"/>
              <a:t> </a:t>
            </a:r>
            <a:r>
              <a:rPr lang="en-US" dirty="0" err="1"/>
              <a:t>solet</a:t>
            </a:r>
            <a:r>
              <a:rPr lang="en-US" dirty="0"/>
              <a:t> </a:t>
            </a:r>
            <a:r>
              <a:rPr lang="en-US" dirty="0" err="1"/>
              <a:t>prompta</a:t>
            </a:r>
            <a:r>
              <a:rPr lang="en-US" dirty="0"/>
              <a:t> </a:t>
            </a:r>
            <a:r>
              <a:rPr lang="en-US" dirty="0" err="1"/>
              <a:t>lobortis</a:t>
            </a:r>
            <a:r>
              <a:rPr lang="en-US" dirty="0"/>
              <a:t>, ex </a:t>
            </a:r>
            <a:r>
              <a:rPr lang="en-US" dirty="0" err="1"/>
              <a:t>dicunt</a:t>
            </a:r>
            <a:r>
              <a:rPr lang="en-US" dirty="0"/>
              <a:t> </a:t>
            </a:r>
            <a:r>
              <a:rPr lang="en-US" dirty="0" err="1"/>
              <a:t>adipisci</a:t>
            </a:r>
            <a:r>
              <a:rPr lang="en-US" dirty="0"/>
              <a:t> </a:t>
            </a:r>
            <a:r>
              <a:rPr lang="en-US" dirty="0" err="1"/>
              <a:t>sed</a:t>
            </a:r>
            <a:r>
              <a:rPr lang="en-US" dirty="0"/>
              <a:t>, </a:t>
            </a:r>
            <a:r>
              <a:rPr lang="en-US" dirty="0" err="1"/>
              <a:t>vix</a:t>
            </a:r>
            <a:r>
              <a:rPr lang="en-US" dirty="0"/>
              <a:t> </a:t>
            </a:r>
            <a:r>
              <a:rPr lang="en-US" dirty="0" err="1"/>
              <a:t>quis</a:t>
            </a:r>
            <a:r>
              <a:rPr lang="en-US" dirty="0"/>
              <a:t> </a:t>
            </a:r>
            <a:r>
              <a:rPr lang="en-US" dirty="0" err="1"/>
              <a:t>ceteros</a:t>
            </a:r>
            <a:r>
              <a:rPr lang="en-US" dirty="0"/>
              <a:t> </a:t>
            </a:r>
            <a:r>
              <a:rPr lang="en-US" dirty="0" err="1"/>
              <a:t>platonem</a:t>
            </a:r>
            <a:r>
              <a:rPr lang="en-US" dirty="0"/>
              <a:t> at. </a:t>
            </a:r>
            <a:r>
              <a:rPr lang="en-US" dirty="0" err="1"/>
              <a:t>Affert</a:t>
            </a:r>
            <a:r>
              <a:rPr lang="en-US" dirty="0"/>
              <a:t> </a:t>
            </a:r>
            <a:r>
              <a:rPr lang="en-US" dirty="0" err="1"/>
              <a:t>audiam</a:t>
            </a:r>
            <a:r>
              <a:rPr lang="en-US" dirty="0"/>
              <a:t> </a:t>
            </a:r>
            <a:r>
              <a:rPr lang="en-US" dirty="0" err="1"/>
              <a:t>aperiri</a:t>
            </a:r>
            <a:r>
              <a:rPr lang="en-US" dirty="0"/>
              <a:t> </a:t>
            </a:r>
            <a:r>
              <a:rPr lang="en-US" dirty="0" err="1"/>
              <a:t>vel</a:t>
            </a:r>
            <a:r>
              <a:rPr lang="en-US" dirty="0"/>
              <a:t> ea. </a:t>
            </a:r>
            <a:r>
              <a:rPr lang="en-US" dirty="0" err="1"/>
              <a:t>Mutat</a:t>
            </a:r>
            <a:r>
              <a:rPr lang="en-US" dirty="0"/>
              <a:t> </a:t>
            </a:r>
            <a:r>
              <a:rPr lang="en-US" dirty="0" err="1"/>
              <a:t>simul</a:t>
            </a:r>
            <a:r>
              <a:rPr lang="en-US" dirty="0"/>
              <a:t> </a:t>
            </a:r>
            <a:r>
              <a:rPr lang="en-US" dirty="0" err="1"/>
              <a:t>te</a:t>
            </a:r>
            <a:r>
              <a:rPr lang="en-US" dirty="0"/>
              <a:t> pro. </a:t>
            </a:r>
            <a:r>
              <a:rPr lang="en-US" dirty="0" err="1"/>
              <a:t>Eum</a:t>
            </a:r>
            <a:r>
              <a:rPr lang="en-US" dirty="0"/>
              <a:t> </a:t>
            </a:r>
            <a:r>
              <a:rPr lang="en-US" dirty="0" err="1"/>
              <a:t>aeterno</a:t>
            </a:r>
            <a:r>
              <a:rPr lang="en-US" dirty="0"/>
              <a:t> </a:t>
            </a:r>
            <a:r>
              <a:rPr lang="en-US" dirty="0" err="1"/>
              <a:t>partiendo</a:t>
            </a:r>
            <a:r>
              <a:rPr lang="en-US" dirty="0"/>
              <a:t> </a:t>
            </a:r>
            <a:r>
              <a:rPr lang="en-US" dirty="0" err="1"/>
              <a:t>voluptatibus</a:t>
            </a:r>
            <a:r>
              <a:rPr lang="en-US" dirty="0"/>
              <a:t> id, </a:t>
            </a:r>
            <a:r>
              <a:rPr lang="en-US" dirty="0" err="1"/>
              <a:t>decore</a:t>
            </a:r>
            <a:r>
              <a:rPr lang="en-US" dirty="0"/>
              <a:t> </a:t>
            </a:r>
            <a:r>
              <a:rPr lang="en-US" dirty="0" err="1"/>
              <a:t>ancillae</a:t>
            </a:r>
            <a:r>
              <a:rPr lang="en-US" dirty="0"/>
              <a:t> </a:t>
            </a:r>
            <a:r>
              <a:rPr lang="en-US" dirty="0" err="1"/>
              <a:t>platonem</a:t>
            </a:r>
            <a:r>
              <a:rPr lang="en-US" dirty="0"/>
              <a:t> cu </a:t>
            </a:r>
            <a:r>
              <a:rPr lang="en-US" dirty="0" err="1"/>
              <a:t>ius</a:t>
            </a:r>
            <a:r>
              <a:rPr lang="en-US" dirty="0"/>
              <a:t>. </a:t>
            </a:r>
            <a:r>
              <a:rPr lang="en-US" dirty="0" err="1"/>
              <a:t>Zril</a:t>
            </a:r>
            <a:r>
              <a:rPr lang="en-US" dirty="0"/>
              <a:t> </a:t>
            </a:r>
            <a:r>
              <a:rPr lang="en-US" dirty="0" err="1"/>
              <a:t>mnesarchum</a:t>
            </a:r>
            <a:r>
              <a:rPr lang="en-US" dirty="0"/>
              <a:t> </a:t>
            </a:r>
            <a:r>
              <a:rPr lang="en-US" dirty="0" err="1"/>
              <a:t>nec</a:t>
            </a:r>
            <a:r>
              <a:rPr lang="en-US" dirty="0"/>
              <a:t> </a:t>
            </a:r>
            <a:r>
              <a:rPr lang="en-US" dirty="0" err="1"/>
              <a:t>ut.</a:t>
            </a:r>
            <a:r>
              <a:rPr lang="en-US" dirty="0"/>
              <a:t> </a:t>
            </a:r>
            <a:r>
              <a:rPr lang="en-US" dirty="0" err="1"/>
              <a:t>Te</a:t>
            </a:r>
            <a:r>
              <a:rPr lang="en-US" dirty="0"/>
              <a:t> </a:t>
            </a:r>
            <a:r>
              <a:rPr lang="en-US" dirty="0" err="1"/>
              <a:t>nec</a:t>
            </a:r>
            <a:r>
              <a:rPr lang="en-US" dirty="0"/>
              <a:t> </a:t>
            </a:r>
            <a:r>
              <a:rPr lang="en-US" dirty="0" err="1"/>
              <a:t>choro</a:t>
            </a:r>
            <a:r>
              <a:rPr lang="en-US" dirty="0"/>
              <a:t> </a:t>
            </a:r>
            <a:r>
              <a:rPr lang="en-US" dirty="0" err="1"/>
              <a:t>facete</a:t>
            </a:r>
            <a:r>
              <a:rPr lang="en-US" dirty="0"/>
              <a:t> </a:t>
            </a:r>
            <a:r>
              <a:rPr lang="en-US" dirty="0" err="1"/>
              <a:t>denique</a:t>
            </a:r>
            <a:r>
              <a:rPr lang="en-US" dirty="0"/>
              <a:t>, ad </a:t>
            </a:r>
            <a:r>
              <a:rPr lang="en-US" dirty="0" err="1"/>
              <a:t>etiam</a:t>
            </a:r>
            <a:r>
              <a:rPr lang="en-US" dirty="0"/>
              <a:t> </a:t>
            </a:r>
            <a:r>
              <a:rPr lang="en-US" dirty="0" err="1"/>
              <a:t>admodum</a:t>
            </a:r>
            <a:r>
              <a:rPr lang="en-US" dirty="0"/>
              <a:t> quo.</a:t>
            </a:r>
          </a:p>
        </p:txBody>
      </p:sp>
      <p:sp>
        <p:nvSpPr>
          <p:cNvPr id="6" name="Slide Number Placeholder 7"/>
          <p:cNvSpPr txBox="1">
            <a:spLocks/>
          </p:cNvSpPr>
          <p:nvPr userDrawn="1"/>
        </p:nvSpPr>
        <p:spPr>
          <a:xfrm>
            <a:off x="7811912" y="6492876"/>
            <a:ext cx="4176888" cy="285950"/>
          </a:xfrm>
          <a:prstGeom prst="rect">
            <a:avLst/>
          </a:prstGeom>
          <a:ln>
            <a:noFill/>
          </a:ln>
        </p:spPr>
        <p:txBody>
          <a:bodyPr vert="horz" lIns="91440" tIns="45720" rIns="91440" bIns="45720" rtlCol="0" anchor="ctr"/>
          <a:lstStyle>
            <a:defPPr>
              <a:defRPr lang="en-US"/>
            </a:defPPr>
            <a:lvl1pPr algn="l" defTabSz="457200" rtl="0" fontAlgn="base">
              <a:spcBef>
                <a:spcPct val="0"/>
              </a:spcBef>
              <a:spcAft>
                <a:spcPct val="0"/>
              </a:spcAft>
              <a:defRPr sz="1200" kern="1200">
                <a:solidFill>
                  <a:srgbClr val="393A49"/>
                </a:solidFill>
                <a:latin typeface="Arial" pitchFamily="34" charset="0"/>
                <a:ea typeface="ＭＳ Ｐゴシック" pitchFamily="34" charset="-128"/>
                <a:cs typeface="+mn-cs"/>
              </a:defRPr>
            </a:lvl1pPr>
            <a:lvl2pPr marL="4572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lgn="r"/>
            <a:r>
              <a:rPr lang="en-US" sz="800" kern="1200" dirty="0">
                <a:solidFill>
                  <a:schemeClr val="tx1">
                    <a:lumMod val="65000"/>
                    <a:lumOff val="35000"/>
                  </a:schemeClr>
                </a:solidFill>
                <a:latin typeface="Arial" pitchFamily="34" charset="0"/>
                <a:ea typeface="ＭＳ Ｐゴシック" pitchFamily="34" charset="-128"/>
                <a:cs typeface="+mn-cs"/>
              </a:rPr>
              <a:t>© 2015 CT State Library. All rights reserved.</a:t>
            </a:r>
            <a:endParaRPr lang="en-US" sz="800" dirty="0">
              <a:solidFill>
                <a:schemeClr val="tx1">
                  <a:lumMod val="65000"/>
                  <a:lumOff val="35000"/>
                </a:schemeClr>
              </a:solidFill>
            </a:endParaRPr>
          </a:p>
        </p:txBody>
      </p:sp>
    </p:spTree>
    <p:extLst>
      <p:ext uri="{BB962C8B-B14F-4D97-AF65-F5344CB8AC3E}">
        <p14:creationId xmlns:p14="http://schemas.microsoft.com/office/powerpoint/2010/main" val="7818750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ingle Image Layout">
    <p:spTree>
      <p:nvGrpSpPr>
        <p:cNvPr id="1" name=""/>
        <p:cNvGrpSpPr/>
        <p:nvPr/>
      </p:nvGrpSpPr>
      <p:grpSpPr>
        <a:xfrm>
          <a:off x="0" y="0"/>
          <a:ext cx="0" cy="0"/>
          <a:chOff x="0" y="0"/>
          <a:chExt cx="0" cy="0"/>
        </a:xfrm>
      </p:grpSpPr>
      <p:sp>
        <p:nvSpPr>
          <p:cNvPr id="3" name="Picture Placeholder 2"/>
          <p:cNvSpPr>
            <a:spLocks noGrp="1"/>
          </p:cNvSpPr>
          <p:nvPr>
            <p:ph type="pic" sz="quarter" idx="15"/>
          </p:nvPr>
        </p:nvSpPr>
        <p:spPr>
          <a:xfrm>
            <a:off x="0" y="931334"/>
            <a:ext cx="4142317" cy="5426605"/>
          </a:xfrm>
          <a:prstGeom prst="rect">
            <a:avLst/>
          </a:prstGeom>
        </p:spPr>
        <p:txBody>
          <a:bodyPr vert="horz"/>
          <a:lstStyle/>
          <a:p>
            <a:endParaRPr lang="en-US"/>
          </a:p>
        </p:txBody>
      </p:sp>
      <p:sp>
        <p:nvSpPr>
          <p:cNvPr id="7" name="Slide Number Placeholder 7"/>
          <p:cNvSpPr>
            <a:spLocks noGrp="1"/>
          </p:cNvSpPr>
          <p:nvPr>
            <p:ph type="sldNum" sz="quarter" idx="4"/>
          </p:nvPr>
        </p:nvSpPr>
        <p:spPr>
          <a:xfrm>
            <a:off x="112889" y="6492876"/>
            <a:ext cx="4176888" cy="285950"/>
          </a:xfrm>
          <a:prstGeom prst="rect">
            <a:avLst/>
          </a:prstGeom>
          <a:ln>
            <a:noFill/>
          </a:ln>
        </p:spPr>
        <p:txBody>
          <a:bodyPr vert="horz" lIns="91440" tIns="45720" rIns="91440" bIns="45720" rtlCol="0" anchor="ctr"/>
          <a:lstStyle>
            <a:lvl1pPr algn="l">
              <a:defRPr sz="1200">
                <a:solidFill>
                  <a:srgbClr val="393A49"/>
                </a:solidFill>
              </a:defRPr>
            </a:lvl1pPr>
          </a:lstStyle>
          <a:p>
            <a:fld id="{A437DF30-579D-0B48-B009-1B5DBB3D3D7F}" type="slidenum">
              <a:rPr lang="en-US" smtClean="0"/>
              <a:pPr/>
              <a:t>‹#›</a:t>
            </a:fld>
            <a:endParaRPr lang="en-US" dirty="0"/>
          </a:p>
        </p:txBody>
      </p:sp>
      <p:sp>
        <p:nvSpPr>
          <p:cNvPr id="12" name="Title Placeholder 5"/>
          <p:cNvSpPr>
            <a:spLocks noGrp="1"/>
          </p:cNvSpPr>
          <p:nvPr>
            <p:ph type="title"/>
          </p:nvPr>
        </p:nvSpPr>
        <p:spPr>
          <a:xfrm>
            <a:off x="609600" y="181501"/>
            <a:ext cx="7857067" cy="525462"/>
          </a:xfrm>
          <a:prstGeom prst="rect">
            <a:avLst/>
          </a:prstGeom>
        </p:spPr>
        <p:txBody>
          <a:bodyPr vert="horz" lIns="91440" tIns="45720" rIns="91440" bIns="45720" rtlCol="0" anchor="ctr">
            <a:normAutofit/>
          </a:bodyPr>
          <a:lstStyle/>
          <a:p>
            <a:r>
              <a:rPr lang="en-US" dirty="0"/>
              <a:t>Click to edit Master title style</a:t>
            </a:r>
          </a:p>
        </p:txBody>
      </p:sp>
      <p:sp>
        <p:nvSpPr>
          <p:cNvPr id="16" name="Content Placeholder 2"/>
          <p:cNvSpPr>
            <a:spLocks noGrp="1"/>
          </p:cNvSpPr>
          <p:nvPr>
            <p:ph sz="quarter" idx="14" hasCustomPrompt="1"/>
          </p:nvPr>
        </p:nvSpPr>
        <p:spPr>
          <a:xfrm>
            <a:off x="4560710" y="1286930"/>
            <a:ext cx="6953955" cy="4724400"/>
          </a:xfrm>
          <a:prstGeom prst="rect">
            <a:avLst/>
          </a:prstGeom>
        </p:spPr>
        <p:txBody>
          <a:bodyPr vert="horz"/>
          <a:lstStyle>
            <a:lvl1pPr marL="0" indent="0" algn="l">
              <a:buFont typeface="Arial"/>
              <a:buNone/>
              <a:defRPr sz="1100" b="0" baseline="0"/>
            </a:lvl1pPr>
            <a:lvl2pPr marL="228600" indent="0" algn="l">
              <a:buFont typeface="Arial"/>
              <a:buNone/>
              <a:defRPr/>
            </a:lvl2pPr>
            <a:lvl3pPr marL="454025" indent="0" algn="l">
              <a:buNone/>
              <a:defRPr/>
            </a:lvl3pPr>
            <a:lvl4pPr marL="0" indent="0" algn="l">
              <a:buFont typeface="Arial"/>
              <a:buNone/>
              <a:defRPr/>
            </a:lvl4pPr>
            <a:lvl5pPr marL="860425" indent="0" algn="l">
              <a:buNone/>
              <a:defRPr/>
            </a:lvl5pPr>
          </a:lstStyle>
          <a:p>
            <a:pPr lvl="0"/>
            <a:r>
              <a:rPr lang="en-US" dirty="0"/>
              <a:t>Example Title</a:t>
            </a:r>
          </a:p>
          <a:p>
            <a:pPr lvl="0"/>
            <a:endParaRPr lang="en-US" dirty="0"/>
          </a:p>
          <a:p>
            <a:pPr lvl="0"/>
            <a:r>
              <a:rPr lang="en-US" dirty="0"/>
              <a:t>Salutation:</a:t>
            </a:r>
          </a:p>
          <a:p>
            <a:pPr lvl="0"/>
            <a:r>
              <a:rPr lang="en-US" dirty="0" err="1"/>
              <a:t>Lorem</a:t>
            </a:r>
            <a:r>
              <a:rPr lang="en-US" dirty="0"/>
              <a:t> </a:t>
            </a:r>
            <a:r>
              <a:rPr lang="en-US" dirty="0" err="1"/>
              <a:t>ipsum</a:t>
            </a:r>
            <a:r>
              <a:rPr lang="en-US" dirty="0"/>
              <a:t> dolor sit </a:t>
            </a:r>
            <a:r>
              <a:rPr lang="en-US" dirty="0" err="1"/>
              <a:t>amet</a:t>
            </a:r>
            <a:r>
              <a:rPr lang="en-US" dirty="0"/>
              <a:t>, vim </a:t>
            </a:r>
            <a:r>
              <a:rPr lang="en-US" dirty="0" err="1"/>
              <a:t>te</a:t>
            </a:r>
            <a:r>
              <a:rPr lang="en-US" dirty="0"/>
              <a:t> </a:t>
            </a:r>
            <a:r>
              <a:rPr lang="en-US" dirty="0" err="1"/>
              <a:t>solet</a:t>
            </a:r>
            <a:r>
              <a:rPr lang="en-US" dirty="0"/>
              <a:t> </a:t>
            </a:r>
            <a:r>
              <a:rPr lang="en-US" dirty="0" err="1"/>
              <a:t>prompta</a:t>
            </a:r>
            <a:r>
              <a:rPr lang="en-US" dirty="0"/>
              <a:t> </a:t>
            </a:r>
            <a:r>
              <a:rPr lang="en-US" dirty="0" err="1"/>
              <a:t>lobortis</a:t>
            </a:r>
            <a:r>
              <a:rPr lang="en-US" dirty="0"/>
              <a:t>, ex </a:t>
            </a:r>
            <a:r>
              <a:rPr lang="en-US" dirty="0" err="1"/>
              <a:t>dicunt</a:t>
            </a:r>
            <a:r>
              <a:rPr lang="en-US" dirty="0"/>
              <a:t> </a:t>
            </a:r>
            <a:r>
              <a:rPr lang="en-US" dirty="0" err="1"/>
              <a:t>adipisci</a:t>
            </a:r>
            <a:r>
              <a:rPr lang="en-US" dirty="0"/>
              <a:t> </a:t>
            </a:r>
            <a:r>
              <a:rPr lang="en-US" dirty="0" err="1"/>
              <a:t>sed</a:t>
            </a:r>
            <a:r>
              <a:rPr lang="en-US" dirty="0"/>
              <a:t>, </a:t>
            </a:r>
            <a:r>
              <a:rPr lang="en-US" dirty="0" err="1"/>
              <a:t>vix</a:t>
            </a:r>
            <a:r>
              <a:rPr lang="en-US" dirty="0"/>
              <a:t> </a:t>
            </a:r>
            <a:r>
              <a:rPr lang="en-US" dirty="0" err="1"/>
              <a:t>quis</a:t>
            </a:r>
            <a:r>
              <a:rPr lang="en-US" dirty="0"/>
              <a:t> </a:t>
            </a:r>
            <a:r>
              <a:rPr lang="en-US" dirty="0" err="1"/>
              <a:t>ceteros</a:t>
            </a:r>
            <a:r>
              <a:rPr lang="en-US" dirty="0"/>
              <a:t> </a:t>
            </a:r>
            <a:r>
              <a:rPr lang="en-US" dirty="0" err="1"/>
              <a:t>platonem</a:t>
            </a:r>
            <a:r>
              <a:rPr lang="en-US" dirty="0"/>
              <a:t> at. </a:t>
            </a:r>
            <a:r>
              <a:rPr lang="en-US" dirty="0" err="1"/>
              <a:t>Affert</a:t>
            </a:r>
            <a:r>
              <a:rPr lang="en-US" dirty="0"/>
              <a:t> </a:t>
            </a:r>
            <a:r>
              <a:rPr lang="en-US" dirty="0" err="1"/>
              <a:t>audiam</a:t>
            </a:r>
            <a:r>
              <a:rPr lang="en-US" dirty="0"/>
              <a:t> </a:t>
            </a:r>
            <a:r>
              <a:rPr lang="en-US" dirty="0" err="1"/>
              <a:t>aperiri</a:t>
            </a:r>
            <a:r>
              <a:rPr lang="en-US" dirty="0"/>
              <a:t> </a:t>
            </a:r>
            <a:r>
              <a:rPr lang="en-US" dirty="0" err="1"/>
              <a:t>vel</a:t>
            </a:r>
            <a:r>
              <a:rPr lang="en-US" dirty="0"/>
              <a:t> ea. </a:t>
            </a:r>
            <a:r>
              <a:rPr lang="en-US" dirty="0" err="1"/>
              <a:t>Mutat</a:t>
            </a:r>
            <a:r>
              <a:rPr lang="en-US" dirty="0"/>
              <a:t> </a:t>
            </a:r>
            <a:r>
              <a:rPr lang="en-US" dirty="0" err="1"/>
              <a:t>simul</a:t>
            </a:r>
            <a:r>
              <a:rPr lang="en-US" dirty="0"/>
              <a:t> </a:t>
            </a:r>
            <a:r>
              <a:rPr lang="en-US" dirty="0" err="1"/>
              <a:t>te</a:t>
            </a:r>
            <a:r>
              <a:rPr lang="en-US" dirty="0"/>
              <a:t> pro. </a:t>
            </a:r>
            <a:r>
              <a:rPr lang="en-US" dirty="0" err="1"/>
              <a:t>Eum</a:t>
            </a:r>
            <a:r>
              <a:rPr lang="en-US" dirty="0"/>
              <a:t> </a:t>
            </a:r>
            <a:r>
              <a:rPr lang="en-US" dirty="0" err="1"/>
              <a:t>aeterno</a:t>
            </a:r>
            <a:r>
              <a:rPr lang="en-US" dirty="0"/>
              <a:t> </a:t>
            </a:r>
            <a:r>
              <a:rPr lang="en-US" dirty="0" err="1"/>
              <a:t>partiendo</a:t>
            </a:r>
            <a:r>
              <a:rPr lang="en-US" dirty="0"/>
              <a:t> </a:t>
            </a:r>
            <a:r>
              <a:rPr lang="en-US" dirty="0" err="1"/>
              <a:t>voluptatibus</a:t>
            </a:r>
            <a:r>
              <a:rPr lang="en-US" dirty="0"/>
              <a:t> id, </a:t>
            </a:r>
            <a:r>
              <a:rPr lang="en-US" dirty="0" err="1"/>
              <a:t>decore</a:t>
            </a:r>
            <a:r>
              <a:rPr lang="en-US" dirty="0"/>
              <a:t> </a:t>
            </a:r>
            <a:r>
              <a:rPr lang="en-US" dirty="0" err="1"/>
              <a:t>ancillae</a:t>
            </a:r>
            <a:r>
              <a:rPr lang="en-US" dirty="0"/>
              <a:t> </a:t>
            </a:r>
            <a:r>
              <a:rPr lang="en-US" dirty="0" err="1"/>
              <a:t>platonem</a:t>
            </a:r>
            <a:r>
              <a:rPr lang="en-US" dirty="0"/>
              <a:t> cu </a:t>
            </a:r>
            <a:r>
              <a:rPr lang="en-US" dirty="0" err="1"/>
              <a:t>ius</a:t>
            </a:r>
            <a:r>
              <a:rPr lang="en-US" dirty="0"/>
              <a:t>. </a:t>
            </a:r>
            <a:r>
              <a:rPr lang="en-US" dirty="0" err="1"/>
              <a:t>Zril</a:t>
            </a:r>
            <a:r>
              <a:rPr lang="en-US" dirty="0"/>
              <a:t> </a:t>
            </a:r>
            <a:r>
              <a:rPr lang="en-US" dirty="0" err="1"/>
              <a:t>mnesarchum</a:t>
            </a:r>
            <a:r>
              <a:rPr lang="en-US" dirty="0"/>
              <a:t> </a:t>
            </a:r>
            <a:r>
              <a:rPr lang="en-US" dirty="0" err="1"/>
              <a:t>nec</a:t>
            </a:r>
            <a:r>
              <a:rPr lang="en-US" dirty="0"/>
              <a:t> </a:t>
            </a:r>
            <a:r>
              <a:rPr lang="en-US" dirty="0" err="1"/>
              <a:t>ut.</a:t>
            </a:r>
            <a:r>
              <a:rPr lang="en-US" dirty="0"/>
              <a:t> </a:t>
            </a:r>
            <a:r>
              <a:rPr lang="en-US" dirty="0" err="1"/>
              <a:t>Te</a:t>
            </a:r>
            <a:r>
              <a:rPr lang="en-US" dirty="0"/>
              <a:t> </a:t>
            </a:r>
            <a:r>
              <a:rPr lang="en-US" dirty="0" err="1"/>
              <a:t>nec</a:t>
            </a:r>
            <a:r>
              <a:rPr lang="en-US" dirty="0"/>
              <a:t> </a:t>
            </a:r>
            <a:r>
              <a:rPr lang="en-US" dirty="0" err="1"/>
              <a:t>choro</a:t>
            </a:r>
            <a:r>
              <a:rPr lang="en-US" dirty="0"/>
              <a:t> </a:t>
            </a:r>
            <a:r>
              <a:rPr lang="en-US" dirty="0" err="1"/>
              <a:t>facete</a:t>
            </a:r>
            <a:r>
              <a:rPr lang="en-US" dirty="0"/>
              <a:t> </a:t>
            </a:r>
            <a:r>
              <a:rPr lang="en-US" dirty="0" err="1"/>
              <a:t>denique</a:t>
            </a:r>
            <a:r>
              <a:rPr lang="en-US" dirty="0"/>
              <a:t>, ad </a:t>
            </a:r>
            <a:r>
              <a:rPr lang="en-US" dirty="0" err="1"/>
              <a:t>etiam</a:t>
            </a:r>
            <a:r>
              <a:rPr lang="en-US" dirty="0"/>
              <a:t> </a:t>
            </a:r>
            <a:r>
              <a:rPr lang="en-US" dirty="0" err="1"/>
              <a:t>admodum</a:t>
            </a:r>
            <a:r>
              <a:rPr lang="en-US" dirty="0"/>
              <a:t> quo.</a:t>
            </a:r>
          </a:p>
          <a:p>
            <a:pPr lvl="0"/>
            <a:r>
              <a:rPr lang="en-US" dirty="0"/>
              <a:t>	</a:t>
            </a:r>
          </a:p>
          <a:p>
            <a:pPr lvl="0"/>
            <a:r>
              <a:rPr lang="en-US" dirty="0"/>
              <a:t>Subtitle 2</a:t>
            </a:r>
          </a:p>
          <a:p>
            <a:pPr lvl="0"/>
            <a:r>
              <a:rPr lang="en-US" dirty="0" err="1"/>
              <a:t>Eu</a:t>
            </a:r>
            <a:r>
              <a:rPr lang="en-US" dirty="0"/>
              <a:t> </a:t>
            </a:r>
            <a:r>
              <a:rPr lang="en-US" dirty="0" err="1"/>
              <a:t>pri</a:t>
            </a:r>
            <a:r>
              <a:rPr lang="en-US" dirty="0"/>
              <a:t> </a:t>
            </a:r>
            <a:r>
              <a:rPr lang="en-US" dirty="0" err="1"/>
              <a:t>clita</a:t>
            </a:r>
            <a:r>
              <a:rPr lang="en-US" dirty="0"/>
              <a:t> </a:t>
            </a:r>
            <a:r>
              <a:rPr lang="en-US" dirty="0" err="1"/>
              <a:t>iuvaret</a:t>
            </a:r>
            <a:r>
              <a:rPr lang="en-US" dirty="0"/>
              <a:t>. </a:t>
            </a:r>
            <a:r>
              <a:rPr lang="en-US" dirty="0" err="1"/>
              <a:t>Verear</a:t>
            </a:r>
            <a:r>
              <a:rPr lang="en-US" dirty="0"/>
              <a:t> </a:t>
            </a:r>
            <a:r>
              <a:rPr lang="en-US" dirty="0" err="1"/>
              <a:t>legendos</a:t>
            </a:r>
            <a:r>
              <a:rPr lang="en-US" dirty="0"/>
              <a:t> </a:t>
            </a:r>
            <a:r>
              <a:rPr lang="en-US" dirty="0" err="1"/>
              <a:t>devseruisse</a:t>
            </a:r>
            <a:r>
              <a:rPr lang="en-US" dirty="0"/>
              <a:t> per no, </a:t>
            </a:r>
            <a:r>
              <a:rPr lang="en-US" dirty="0" err="1"/>
              <a:t>eius</a:t>
            </a:r>
            <a:r>
              <a:rPr lang="en-US" dirty="0"/>
              <a:t> </a:t>
            </a:r>
            <a:r>
              <a:rPr lang="en-US" dirty="0" err="1"/>
              <a:t>hendrerit</a:t>
            </a:r>
            <a:r>
              <a:rPr lang="en-US" dirty="0"/>
              <a:t> vim </a:t>
            </a:r>
            <a:r>
              <a:rPr lang="en-US" dirty="0" err="1"/>
              <a:t>ei</a:t>
            </a:r>
            <a:r>
              <a:rPr lang="en-US" dirty="0"/>
              <a:t>. Et </a:t>
            </a:r>
            <a:r>
              <a:rPr lang="en-US" dirty="0" err="1"/>
              <a:t>quis</a:t>
            </a:r>
            <a:r>
              <a:rPr lang="en-US" dirty="0"/>
              <a:t> </a:t>
            </a:r>
            <a:r>
              <a:rPr lang="en-US" dirty="0" err="1"/>
              <a:t>nihil</a:t>
            </a:r>
            <a:r>
              <a:rPr lang="en-US" dirty="0"/>
              <a:t> vim, </a:t>
            </a:r>
            <a:r>
              <a:rPr lang="en-US" dirty="0" err="1"/>
              <a:t>vix</a:t>
            </a:r>
            <a:r>
              <a:rPr lang="en-US" dirty="0"/>
              <a:t> </a:t>
            </a:r>
            <a:r>
              <a:rPr lang="en-US" dirty="0" err="1"/>
              <a:t>eu</a:t>
            </a:r>
            <a:r>
              <a:rPr lang="en-US" dirty="0"/>
              <a:t> </a:t>
            </a:r>
            <a:r>
              <a:rPr lang="en-US" dirty="0" err="1"/>
              <a:t>aliquid</a:t>
            </a:r>
            <a:r>
              <a:rPr lang="en-US" dirty="0"/>
              <a:t> </a:t>
            </a:r>
            <a:r>
              <a:rPr lang="en-US" dirty="0" err="1"/>
              <a:t>civibus</a:t>
            </a:r>
            <a:r>
              <a:rPr lang="en-US" dirty="0"/>
              <a:t> </a:t>
            </a:r>
            <a:r>
              <a:rPr lang="en-US" dirty="0" err="1"/>
              <a:t>tacimates</a:t>
            </a:r>
            <a:r>
              <a:rPr lang="en-US" dirty="0"/>
              <a:t>. Mel ne </a:t>
            </a:r>
            <a:r>
              <a:rPr lang="en-US" dirty="0" err="1"/>
              <a:t>augue</a:t>
            </a:r>
            <a:r>
              <a:rPr lang="en-US" dirty="0"/>
              <a:t> </a:t>
            </a:r>
            <a:r>
              <a:rPr lang="en-US" dirty="0" err="1"/>
              <a:t>aliquip</a:t>
            </a:r>
            <a:r>
              <a:rPr lang="en-US" dirty="0"/>
              <a:t> </a:t>
            </a:r>
            <a:r>
              <a:rPr lang="en-US" dirty="0" err="1"/>
              <a:t>habemus</a:t>
            </a:r>
            <a:r>
              <a:rPr lang="en-US" dirty="0"/>
              <a:t>, </a:t>
            </a:r>
            <a:r>
              <a:rPr lang="en-US" dirty="0" err="1"/>
              <a:t>modo</a:t>
            </a:r>
            <a:r>
              <a:rPr lang="en-US" dirty="0"/>
              <a:t> </a:t>
            </a:r>
            <a:r>
              <a:rPr lang="en-US" dirty="0" err="1"/>
              <a:t>dico</a:t>
            </a:r>
            <a:r>
              <a:rPr lang="en-US" dirty="0"/>
              <a:t> </a:t>
            </a:r>
            <a:r>
              <a:rPr lang="en-US" dirty="0" err="1"/>
              <a:t>fastidii</a:t>
            </a:r>
            <a:r>
              <a:rPr lang="en-US" dirty="0"/>
              <a:t> at pro. </a:t>
            </a:r>
            <a:r>
              <a:rPr lang="en-US" dirty="0" err="1"/>
              <a:t>Te</a:t>
            </a:r>
            <a:r>
              <a:rPr lang="en-US" dirty="0"/>
              <a:t> </a:t>
            </a:r>
            <a:r>
              <a:rPr lang="en-US" dirty="0" err="1"/>
              <a:t>persius</a:t>
            </a:r>
            <a:r>
              <a:rPr lang="en-US" dirty="0"/>
              <a:t> </a:t>
            </a:r>
            <a:r>
              <a:rPr lang="en-US" dirty="0" err="1"/>
              <a:t>dignissim</a:t>
            </a:r>
            <a:r>
              <a:rPr lang="en-US" dirty="0"/>
              <a:t> cum. No </a:t>
            </a:r>
            <a:r>
              <a:rPr lang="en-US" dirty="0" err="1"/>
              <a:t>eam</a:t>
            </a:r>
            <a:r>
              <a:rPr lang="en-US" dirty="0"/>
              <a:t> </a:t>
            </a:r>
            <a:r>
              <a:rPr lang="en-US" dirty="0" err="1"/>
              <a:t>latine</a:t>
            </a:r>
            <a:r>
              <a:rPr lang="en-US" dirty="0"/>
              <a:t> </a:t>
            </a:r>
            <a:r>
              <a:rPr lang="en-US" dirty="0" err="1"/>
              <a:t>invidunt</a:t>
            </a:r>
            <a:r>
              <a:rPr lang="en-US" dirty="0"/>
              <a:t> </a:t>
            </a:r>
            <a:r>
              <a:rPr lang="en-US" dirty="0" err="1"/>
              <a:t>oporteat</a:t>
            </a:r>
            <a:r>
              <a:rPr lang="en-US" dirty="0"/>
              <a:t>, ex </a:t>
            </a:r>
            <a:r>
              <a:rPr lang="en-US" dirty="0" err="1"/>
              <a:t>iuvaret</a:t>
            </a:r>
            <a:r>
              <a:rPr lang="en-US" dirty="0"/>
              <a:t> </a:t>
            </a:r>
            <a:r>
              <a:rPr lang="en-US" dirty="0" err="1"/>
              <a:t>scaevola</a:t>
            </a:r>
            <a:r>
              <a:rPr lang="en-US" dirty="0"/>
              <a:t> </a:t>
            </a:r>
            <a:r>
              <a:rPr lang="en-US" dirty="0" err="1"/>
              <a:t>sententiae</a:t>
            </a:r>
            <a:r>
              <a:rPr lang="en-US" dirty="0"/>
              <a:t> his. At </a:t>
            </a:r>
            <a:r>
              <a:rPr lang="en-US" dirty="0" err="1"/>
              <a:t>suas</a:t>
            </a:r>
            <a:r>
              <a:rPr lang="en-US" dirty="0"/>
              <a:t> </a:t>
            </a:r>
            <a:r>
              <a:rPr lang="en-US" dirty="0" err="1"/>
              <a:t>summo</a:t>
            </a:r>
            <a:r>
              <a:rPr lang="en-US" dirty="0"/>
              <a:t> </a:t>
            </a:r>
            <a:r>
              <a:rPr lang="en-US" dirty="0" err="1"/>
              <a:t>noster</a:t>
            </a:r>
            <a:r>
              <a:rPr lang="en-US" dirty="0"/>
              <a:t> </a:t>
            </a:r>
            <a:r>
              <a:rPr lang="en-US" dirty="0" err="1"/>
              <a:t>est</a:t>
            </a:r>
            <a:r>
              <a:rPr lang="en-US" dirty="0"/>
              <a:t>, </a:t>
            </a:r>
            <a:r>
              <a:rPr lang="en-US" dirty="0" err="1"/>
              <a:t>ius</a:t>
            </a:r>
            <a:r>
              <a:rPr lang="en-US" dirty="0"/>
              <a:t> </a:t>
            </a:r>
            <a:r>
              <a:rPr lang="en-US" dirty="0" err="1"/>
              <a:t>iisque</a:t>
            </a:r>
            <a:r>
              <a:rPr lang="en-US" dirty="0"/>
              <a:t> </a:t>
            </a:r>
            <a:r>
              <a:rPr lang="en-US" dirty="0" err="1"/>
              <a:t>imperdiet</a:t>
            </a:r>
            <a:r>
              <a:rPr lang="en-US" dirty="0"/>
              <a:t> ex.</a:t>
            </a:r>
          </a:p>
          <a:p>
            <a:pPr lvl="0"/>
            <a:endParaRPr lang="en-US" dirty="0"/>
          </a:p>
          <a:p>
            <a:pPr lvl="0"/>
            <a:r>
              <a:rPr lang="en-US" dirty="0" err="1"/>
              <a:t>Te</a:t>
            </a:r>
            <a:r>
              <a:rPr lang="en-US" dirty="0"/>
              <a:t> </a:t>
            </a:r>
            <a:r>
              <a:rPr lang="en-US" dirty="0" err="1"/>
              <a:t>labore</a:t>
            </a:r>
            <a:r>
              <a:rPr lang="en-US" dirty="0"/>
              <a:t> </a:t>
            </a:r>
            <a:r>
              <a:rPr lang="en-US" dirty="0" err="1"/>
              <a:t>inciderint</a:t>
            </a:r>
            <a:r>
              <a:rPr lang="en-US" dirty="0"/>
              <a:t> has, </a:t>
            </a:r>
            <a:r>
              <a:rPr lang="en-US" dirty="0" err="1"/>
              <a:t>incorrupte</a:t>
            </a:r>
            <a:r>
              <a:rPr lang="en-US" dirty="0"/>
              <a:t> </a:t>
            </a:r>
            <a:r>
              <a:rPr lang="en-US" dirty="0" err="1"/>
              <a:t>elaboraret</a:t>
            </a:r>
            <a:r>
              <a:rPr lang="en-US" dirty="0"/>
              <a:t> at mea. Has </a:t>
            </a:r>
            <a:r>
              <a:rPr lang="en-US" dirty="0" err="1"/>
              <a:t>idque</a:t>
            </a:r>
            <a:r>
              <a:rPr lang="en-US" dirty="0"/>
              <a:t> </a:t>
            </a:r>
            <a:r>
              <a:rPr lang="en-US" dirty="0" err="1"/>
              <a:t>efficiantur</a:t>
            </a:r>
            <a:r>
              <a:rPr lang="en-US" dirty="0"/>
              <a:t> an. Qui cu </a:t>
            </a:r>
            <a:r>
              <a:rPr lang="en-US" dirty="0" err="1"/>
              <a:t>legimus</a:t>
            </a:r>
            <a:r>
              <a:rPr lang="en-US" dirty="0"/>
              <a:t> </a:t>
            </a:r>
            <a:r>
              <a:rPr lang="en-US" dirty="0" err="1"/>
              <a:t>percipitur</a:t>
            </a:r>
            <a:r>
              <a:rPr lang="en-US" dirty="0"/>
              <a:t>, </a:t>
            </a:r>
            <a:r>
              <a:rPr lang="en-US" dirty="0" err="1"/>
              <a:t>inani</a:t>
            </a:r>
            <a:r>
              <a:rPr lang="en-US" dirty="0"/>
              <a:t> </a:t>
            </a:r>
            <a:r>
              <a:rPr lang="en-US" dirty="0" err="1"/>
              <a:t>debet</a:t>
            </a:r>
            <a:r>
              <a:rPr lang="en-US" dirty="0"/>
              <a:t> vitae ad </a:t>
            </a:r>
            <a:r>
              <a:rPr lang="en-US" dirty="0" err="1"/>
              <a:t>mel</a:t>
            </a:r>
            <a:r>
              <a:rPr lang="en-US" dirty="0"/>
              <a:t>. Sit </a:t>
            </a:r>
            <a:r>
              <a:rPr lang="en-US" dirty="0" err="1"/>
              <a:t>labores</a:t>
            </a:r>
            <a:r>
              <a:rPr lang="en-US" dirty="0"/>
              <a:t> </a:t>
            </a:r>
            <a:r>
              <a:rPr lang="en-US" dirty="0" err="1"/>
              <a:t>habemus</a:t>
            </a:r>
            <a:r>
              <a:rPr lang="en-US" dirty="0"/>
              <a:t> </a:t>
            </a:r>
            <a:r>
              <a:rPr lang="en-US" dirty="0" err="1"/>
              <a:t>dissentiunt</a:t>
            </a:r>
            <a:r>
              <a:rPr lang="en-US" dirty="0"/>
              <a:t> at, </a:t>
            </a:r>
            <a:r>
              <a:rPr lang="en-US" dirty="0" err="1"/>
              <a:t>ridens</a:t>
            </a:r>
            <a:r>
              <a:rPr lang="en-US" dirty="0"/>
              <a:t> </a:t>
            </a:r>
            <a:r>
              <a:rPr lang="en-US" dirty="0" err="1"/>
              <a:t>aperiam</a:t>
            </a:r>
            <a:r>
              <a:rPr lang="en-US" dirty="0"/>
              <a:t> </a:t>
            </a:r>
            <a:r>
              <a:rPr lang="en-US" dirty="0" err="1"/>
              <a:t>debitis</a:t>
            </a:r>
            <a:r>
              <a:rPr lang="en-US" dirty="0"/>
              <a:t> his id, </a:t>
            </a:r>
            <a:r>
              <a:rPr lang="en-US" dirty="0" err="1"/>
              <a:t>illud</a:t>
            </a:r>
            <a:r>
              <a:rPr lang="en-US" dirty="0"/>
              <a:t> </a:t>
            </a:r>
            <a:r>
              <a:rPr lang="en-US" dirty="0" err="1"/>
              <a:t>equidem</a:t>
            </a:r>
            <a:r>
              <a:rPr lang="en-US" dirty="0"/>
              <a:t> </a:t>
            </a:r>
            <a:r>
              <a:rPr lang="en-US" dirty="0" err="1"/>
              <a:t>deleniti</a:t>
            </a:r>
            <a:r>
              <a:rPr lang="en-US" dirty="0"/>
              <a:t> cu est.</a:t>
            </a:r>
          </a:p>
          <a:p>
            <a:pPr lvl="0"/>
            <a:endParaRPr lang="en-US" dirty="0"/>
          </a:p>
          <a:p>
            <a:pPr lvl="0"/>
            <a:r>
              <a:rPr lang="en-US" dirty="0"/>
              <a:t>Example List</a:t>
            </a:r>
          </a:p>
          <a:p>
            <a:pPr lvl="0"/>
            <a:r>
              <a:rPr lang="en-US" dirty="0"/>
              <a:t>	•	</a:t>
            </a:r>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pPr lvl="0"/>
            <a:r>
              <a:rPr lang="en-US" dirty="0"/>
              <a:t>	•	</a:t>
            </a:r>
            <a:r>
              <a:rPr lang="en-US" dirty="0" err="1"/>
              <a:t>Aenean</a:t>
            </a:r>
            <a:r>
              <a:rPr lang="en-US" dirty="0"/>
              <a:t> </a:t>
            </a:r>
            <a:r>
              <a:rPr lang="en-US" dirty="0" err="1"/>
              <a:t>ut</a:t>
            </a:r>
            <a:r>
              <a:rPr lang="en-US" dirty="0"/>
              <a:t> dolor a </a:t>
            </a:r>
            <a:r>
              <a:rPr lang="en-US" dirty="0" err="1"/>
              <a:t>urna</a:t>
            </a:r>
            <a:r>
              <a:rPr lang="en-US" dirty="0"/>
              <a:t> </a:t>
            </a:r>
            <a:r>
              <a:rPr lang="en-US" dirty="0" err="1"/>
              <a:t>imperdiet</a:t>
            </a:r>
            <a:r>
              <a:rPr lang="en-US" dirty="0"/>
              <a:t> </a:t>
            </a:r>
            <a:r>
              <a:rPr lang="en-US" dirty="0" err="1"/>
              <a:t>tincidunt</a:t>
            </a:r>
            <a:r>
              <a:rPr lang="en-US" dirty="0"/>
              <a:t> sit </a:t>
            </a:r>
            <a:r>
              <a:rPr lang="en-US" dirty="0" err="1"/>
              <a:t>amet</a:t>
            </a:r>
            <a:r>
              <a:rPr lang="en-US" dirty="0"/>
              <a:t> </a:t>
            </a:r>
            <a:r>
              <a:rPr lang="en-US" dirty="0" err="1"/>
              <a:t>sed</a:t>
            </a:r>
            <a:r>
              <a:rPr lang="en-US" dirty="0"/>
              <a:t> </a:t>
            </a:r>
            <a:r>
              <a:rPr lang="en-US" dirty="0" err="1"/>
              <a:t>massa</a:t>
            </a:r>
            <a:r>
              <a:rPr lang="en-US" dirty="0"/>
              <a:t>.</a:t>
            </a:r>
          </a:p>
          <a:p>
            <a:pPr lvl="0"/>
            <a:r>
              <a:rPr lang="en-US" dirty="0"/>
              <a:t>	•	</a:t>
            </a:r>
            <a:r>
              <a:rPr lang="en-US" dirty="0" err="1"/>
              <a:t>Aliquam</a:t>
            </a:r>
            <a:r>
              <a:rPr lang="en-US" dirty="0"/>
              <a:t> </a:t>
            </a:r>
            <a:r>
              <a:rPr lang="en-US" dirty="0" err="1"/>
              <a:t>eget</a:t>
            </a:r>
            <a:r>
              <a:rPr lang="en-US" dirty="0"/>
              <a:t> </a:t>
            </a:r>
            <a:r>
              <a:rPr lang="en-US" dirty="0" err="1"/>
              <a:t>nibh</a:t>
            </a:r>
            <a:r>
              <a:rPr lang="en-US" dirty="0"/>
              <a:t> </a:t>
            </a:r>
            <a:r>
              <a:rPr lang="en-US" dirty="0" err="1"/>
              <a:t>nec</a:t>
            </a:r>
            <a:r>
              <a:rPr lang="en-US" dirty="0"/>
              <a:t> quam </a:t>
            </a:r>
            <a:r>
              <a:rPr lang="en-US" dirty="0" err="1"/>
              <a:t>ullamcorper</a:t>
            </a:r>
            <a:r>
              <a:rPr lang="en-US" dirty="0"/>
              <a:t> </a:t>
            </a:r>
            <a:r>
              <a:rPr lang="en-US" dirty="0" err="1"/>
              <a:t>fermentum</a:t>
            </a:r>
            <a:r>
              <a:rPr lang="en-US" dirty="0"/>
              <a:t> </a:t>
            </a:r>
            <a:r>
              <a:rPr lang="en-US" dirty="0" err="1"/>
              <a:t>eget</a:t>
            </a:r>
            <a:r>
              <a:rPr lang="en-US" dirty="0"/>
              <a:t> </a:t>
            </a:r>
            <a:r>
              <a:rPr lang="en-US" dirty="0" err="1"/>
              <a:t>ut</a:t>
            </a:r>
            <a:r>
              <a:rPr lang="en-US" dirty="0"/>
              <a:t> sem.</a:t>
            </a:r>
          </a:p>
          <a:p>
            <a:pPr lvl="0"/>
            <a:endParaRPr lang="en-US" dirty="0"/>
          </a:p>
        </p:txBody>
      </p:sp>
      <p:sp>
        <p:nvSpPr>
          <p:cNvPr id="6" name="Slide Number Placeholder 7"/>
          <p:cNvSpPr txBox="1">
            <a:spLocks/>
          </p:cNvSpPr>
          <p:nvPr userDrawn="1"/>
        </p:nvSpPr>
        <p:spPr>
          <a:xfrm>
            <a:off x="7811912" y="6492876"/>
            <a:ext cx="4176888" cy="285950"/>
          </a:xfrm>
          <a:prstGeom prst="rect">
            <a:avLst/>
          </a:prstGeom>
          <a:ln>
            <a:noFill/>
          </a:ln>
        </p:spPr>
        <p:txBody>
          <a:bodyPr vert="horz" lIns="91440" tIns="45720" rIns="91440" bIns="45720" rtlCol="0" anchor="ctr"/>
          <a:lstStyle>
            <a:defPPr>
              <a:defRPr lang="en-US"/>
            </a:defPPr>
            <a:lvl1pPr algn="l" defTabSz="457200" rtl="0" fontAlgn="base">
              <a:spcBef>
                <a:spcPct val="0"/>
              </a:spcBef>
              <a:spcAft>
                <a:spcPct val="0"/>
              </a:spcAft>
              <a:defRPr sz="1200" kern="1200">
                <a:solidFill>
                  <a:srgbClr val="393A49"/>
                </a:solidFill>
                <a:latin typeface="Arial" pitchFamily="34" charset="0"/>
                <a:ea typeface="ＭＳ Ｐゴシック" pitchFamily="34" charset="-128"/>
                <a:cs typeface="+mn-cs"/>
              </a:defRPr>
            </a:lvl1pPr>
            <a:lvl2pPr marL="4572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lgn="r"/>
            <a:r>
              <a:rPr lang="en-US" sz="800" kern="1200" dirty="0">
                <a:solidFill>
                  <a:schemeClr val="tx1">
                    <a:lumMod val="65000"/>
                    <a:lumOff val="35000"/>
                  </a:schemeClr>
                </a:solidFill>
                <a:latin typeface="Arial" pitchFamily="34" charset="0"/>
                <a:ea typeface="ＭＳ Ｐゴシック" pitchFamily="34" charset="-128"/>
                <a:cs typeface="+mn-cs"/>
              </a:rPr>
              <a:t>© 2015 CT State Library. All rights reserved.</a:t>
            </a:r>
            <a:endParaRPr lang="en-US" sz="800" dirty="0">
              <a:solidFill>
                <a:schemeClr val="tx1">
                  <a:lumMod val="65000"/>
                  <a:lumOff val="35000"/>
                </a:schemeClr>
              </a:solidFill>
            </a:endParaRPr>
          </a:p>
        </p:txBody>
      </p:sp>
    </p:spTree>
    <p:extLst>
      <p:ext uri="{BB962C8B-B14F-4D97-AF65-F5344CB8AC3E}">
        <p14:creationId xmlns:p14="http://schemas.microsoft.com/office/powerpoint/2010/main" val="4619439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Multiple  Image Layout">
    <p:spTree>
      <p:nvGrpSpPr>
        <p:cNvPr id="1" name=""/>
        <p:cNvGrpSpPr/>
        <p:nvPr/>
      </p:nvGrpSpPr>
      <p:grpSpPr>
        <a:xfrm>
          <a:off x="0" y="0"/>
          <a:ext cx="0" cy="0"/>
          <a:chOff x="0" y="0"/>
          <a:chExt cx="0" cy="0"/>
        </a:xfrm>
      </p:grpSpPr>
      <p:sp>
        <p:nvSpPr>
          <p:cNvPr id="3" name="Picture Placeholder 2"/>
          <p:cNvSpPr>
            <a:spLocks noGrp="1"/>
          </p:cNvSpPr>
          <p:nvPr>
            <p:ph type="pic" sz="quarter" idx="15"/>
          </p:nvPr>
        </p:nvSpPr>
        <p:spPr>
          <a:xfrm>
            <a:off x="0" y="1286930"/>
            <a:ext cx="4142317" cy="2116670"/>
          </a:xfrm>
          <a:prstGeom prst="rect">
            <a:avLst/>
          </a:prstGeom>
        </p:spPr>
        <p:txBody>
          <a:bodyPr vert="horz"/>
          <a:lstStyle/>
          <a:p>
            <a:endParaRPr lang="en-US"/>
          </a:p>
        </p:txBody>
      </p:sp>
      <p:sp>
        <p:nvSpPr>
          <p:cNvPr id="6" name="Picture Placeholder 2"/>
          <p:cNvSpPr>
            <a:spLocks noGrp="1"/>
          </p:cNvSpPr>
          <p:nvPr>
            <p:ph type="pic" sz="quarter" idx="16"/>
          </p:nvPr>
        </p:nvSpPr>
        <p:spPr>
          <a:xfrm>
            <a:off x="0" y="3445930"/>
            <a:ext cx="4142317" cy="2116670"/>
          </a:xfrm>
          <a:prstGeom prst="rect">
            <a:avLst/>
          </a:prstGeom>
        </p:spPr>
        <p:txBody>
          <a:bodyPr vert="horz"/>
          <a:lstStyle/>
          <a:p>
            <a:endParaRPr lang="en-US"/>
          </a:p>
        </p:txBody>
      </p:sp>
      <p:sp>
        <p:nvSpPr>
          <p:cNvPr id="7" name="Slide Number Placeholder 7"/>
          <p:cNvSpPr>
            <a:spLocks noGrp="1"/>
          </p:cNvSpPr>
          <p:nvPr>
            <p:ph type="sldNum" sz="quarter" idx="4"/>
          </p:nvPr>
        </p:nvSpPr>
        <p:spPr>
          <a:xfrm>
            <a:off x="112888" y="6492876"/>
            <a:ext cx="5373512" cy="285950"/>
          </a:xfrm>
          <a:prstGeom prst="rect">
            <a:avLst/>
          </a:prstGeom>
          <a:ln>
            <a:noFill/>
          </a:ln>
        </p:spPr>
        <p:txBody>
          <a:bodyPr vert="horz" lIns="91440" tIns="45720" rIns="91440" bIns="45720" rtlCol="0" anchor="ctr"/>
          <a:lstStyle>
            <a:lvl1pPr algn="l">
              <a:defRPr sz="1200">
                <a:solidFill>
                  <a:srgbClr val="393A49"/>
                </a:solidFill>
              </a:defRPr>
            </a:lvl1pPr>
          </a:lstStyle>
          <a:p>
            <a:fld id="{A437DF30-579D-0B48-B009-1B5DBB3D3D7F}" type="slidenum">
              <a:rPr lang="en-US" smtClean="0"/>
              <a:pPr/>
              <a:t>‹#›</a:t>
            </a:fld>
            <a:endParaRPr lang="en-US" dirty="0"/>
          </a:p>
        </p:txBody>
      </p:sp>
      <p:sp>
        <p:nvSpPr>
          <p:cNvPr id="12" name="Title Placeholder 5"/>
          <p:cNvSpPr>
            <a:spLocks noGrp="1"/>
          </p:cNvSpPr>
          <p:nvPr>
            <p:ph type="title"/>
          </p:nvPr>
        </p:nvSpPr>
        <p:spPr>
          <a:xfrm>
            <a:off x="609600" y="181501"/>
            <a:ext cx="7857067" cy="525462"/>
          </a:xfrm>
          <a:prstGeom prst="rect">
            <a:avLst/>
          </a:prstGeom>
        </p:spPr>
        <p:txBody>
          <a:bodyPr vert="horz" lIns="91440" tIns="45720" rIns="91440" bIns="45720" rtlCol="0" anchor="ctr">
            <a:normAutofit/>
          </a:bodyPr>
          <a:lstStyle/>
          <a:p>
            <a:r>
              <a:rPr lang="en-US" dirty="0"/>
              <a:t>Click to edit Master title style</a:t>
            </a:r>
          </a:p>
        </p:txBody>
      </p:sp>
      <p:sp>
        <p:nvSpPr>
          <p:cNvPr id="16" name="Content Placeholder 2"/>
          <p:cNvSpPr>
            <a:spLocks noGrp="1"/>
          </p:cNvSpPr>
          <p:nvPr>
            <p:ph sz="quarter" idx="14" hasCustomPrompt="1"/>
          </p:nvPr>
        </p:nvSpPr>
        <p:spPr>
          <a:xfrm>
            <a:off x="4560710" y="1286930"/>
            <a:ext cx="6953955" cy="4724400"/>
          </a:xfrm>
          <a:prstGeom prst="rect">
            <a:avLst/>
          </a:prstGeom>
        </p:spPr>
        <p:txBody>
          <a:bodyPr vert="horz"/>
          <a:lstStyle>
            <a:lvl1pPr marL="0" indent="0" algn="l">
              <a:buFont typeface="Arial"/>
              <a:buNone/>
              <a:defRPr sz="1100" b="0" baseline="0"/>
            </a:lvl1pPr>
            <a:lvl2pPr marL="228600" indent="0" algn="l">
              <a:buFont typeface="Arial"/>
              <a:buNone/>
              <a:defRPr/>
            </a:lvl2pPr>
            <a:lvl3pPr marL="454025" indent="0" algn="l">
              <a:buNone/>
              <a:defRPr/>
            </a:lvl3pPr>
            <a:lvl4pPr marL="0" indent="0" algn="l">
              <a:buFont typeface="Arial"/>
              <a:buNone/>
              <a:defRPr/>
            </a:lvl4pPr>
            <a:lvl5pPr marL="860425" indent="0" algn="l">
              <a:buNone/>
              <a:defRPr/>
            </a:lvl5pPr>
          </a:lstStyle>
          <a:p>
            <a:pPr lvl="0"/>
            <a:r>
              <a:rPr lang="en-US" dirty="0"/>
              <a:t>Example Title</a:t>
            </a:r>
          </a:p>
          <a:p>
            <a:pPr lvl="0"/>
            <a:endParaRPr lang="en-US" dirty="0"/>
          </a:p>
          <a:p>
            <a:pPr lvl="0"/>
            <a:r>
              <a:rPr lang="en-US" dirty="0"/>
              <a:t>Salutation:</a:t>
            </a:r>
          </a:p>
          <a:p>
            <a:pPr lvl="0"/>
            <a:r>
              <a:rPr lang="en-US" dirty="0" err="1"/>
              <a:t>Lorem</a:t>
            </a:r>
            <a:r>
              <a:rPr lang="en-US" dirty="0"/>
              <a:t> </a:t>
            </a:r>
            <a:r>
              <a:rPr lang="en-US" dirty="0" err="1"/>
              <a:t>ipsum</a:t>
            </a:r>
            <a:r>
              <a:rPr lang="en-US" dirty="0"/>
              <a:t> dolor sit </a:t>
            </a:r>
            <a:r>
              <a:rPr lang="en-US" dirty="0" err="1"/>
              <a:t>amet</a:t>
            </a:r>
            <a:r>
              <a:rPr lang="en-US" dirty="0"/>
              <a:t>, vim </a:t>
            </a:r>
            <a:r>
              <a:rPr lang="en-US" dirty="0" err="1"/>
              <a:t>te</a:t>
            </a:r>
            <a:r>
              <a:rPr lang="en-US" dirty="0"/>
              <a:t> </a:t>
            </a:r>
            <a:r>
              <a:rPr lang="en-US" dirty="0" err="1"/>
              <a:t>solet</a:t>
            </a:r>
            <a:r>
              <a:rPr lang="en-US" dirty="0"/>
              <a:t> </a:t>
            </a:r>
            <a:r>
              <a:rPr lang="en-US" dirty="0" err="1"/>
              <a:t>prompta</a:t>
            </a:r>
            <a:r>
              <a:rPr lang="en-US" dirty="0"/>
              <a:t> </a:t>
            </a:r>
            <a:r>
              <a:rPr lang="en-US" dirty="0" err="1"/>
              <a:t>lobortis</a:t>
            </a:r>
            <a:r>
              <a:rPr lang="en-US" dirty="0"/>
              <a:t>, ex </a:t>
            </a:r>
            <a:r>
              <a:rPr lang="en-US" dirty="0" err="1"/>
              <a:t>dicunt</a:t>
            </a:r>
            <a:r>
              <a:rPr lang="en-US" dirty="0"/>
              <a:t> </a:t>
            </a:r>
            <a:r>
              <a:rPr lang="en-US" dirty="0" err="1"/>
              <a:t>adipisci</a:t>
            </a:r>
            <a:r>
              <a:rPr lang="en-US" dirty="0"/>
              <a:t> </a:t>
            </a:r>
            <a:r>
              <a:rPr lang="en-US" dirty="0" err="1"/>
              <a:t>sed</a:t>
            </a:r>
            <a:r>
              <a:rPr lang="en-US" dirty="0"/>
              <a:t>, </a:t>
            </a:r>
            <a:r>
              <a:rPr lang="en-US" dirty="0" err="1"/>
              <a:t>vix</a:t>
            </a:r>
            <a:r>
              <a:rPr lang="en-US" dirty="0"/>
              <a:t> </a:t>
            </a:r>
            <a:r>
              <a:rPr lang="en-US" dirty="0" err="1"/>
              <a:t>quis</a:t>
            </a:r>
            <a:r>
              <a:rPr lang="en-US" dirty="0"/>
              <a:t> </a:t>
            </a:r>
            <a:r>
              <a:rPr lang="en-US" dirty="0" err="1"/>
              <a:t>ceteros</a:t>
            </a:r>
            <a:r>
              <a:rPr lang="en-US" dirty="0"/>
              <a:t> </a:t>
            </a:r>
            <a:r>
              <a:rPr lang="en-US" dirty="0" err="1"/>
              <a:t>platonem</a:t>
            </a:r>
            <a:r>
              <a:rPr lang="en-US" dirty="0"/>
              <a:t> at. </a:t>
            </a:r>
            <a:r>
              <a:rPr lang="en-US" dirty="0" err="1"/>
              <a:t>Affert</a:t>
            </a:r>
            <a:r>
              <a:rPr lang="en-US" dirty="0"/>
              <a:t> </a:t>
            </a:r>
            <a:r>
              <a:rPr lang="en-US" dirty="0" err="1"/>
              <a:t>audiam</a:t>
            </a:r>
            <a:r>
              <a:rPr lang="en-US" dirty="0"/>
              <a:t> </a:t>
            </a:r>
            <a:r>
              <a:rPr lang="en-US" dirty="0" err="1"/>
              <a:t>aperiri</a:t>
            </a:r>
            <a:r>
              <a:rPr lang="en-US" dirty="0"/>
              <a:t> </a:t>
            </a:r>
            <a:r>
              <a:rPr lang="en-US" dirty="0" err="1"/>
              <a:t>vel</a:t>
            </a:r>
            <a:r>
              <a:rPr lang="en-US" dirty="0"/>
              <a:t> ea. </a:t>
            </a:r>
            <a:r>
              <a:rPr lang="en-US" dirty="0" err="1"/>
              <a:t>Mutat</a:t>
            </a:r>
            <a:r>
              <a:rPr lang="en-US" dirty="0"/>
              <a:t> </a:t>
            </a:r>
            <a:r>
              <a:rPr lang="en-US" dirty="0" err="1"/>
              <a:t>simul</a:t>
            </a:r>
            <a:r>
              <a:rPr lang="en-US" dirty="0"/>
              <a:t> </a:t>
            </a:r>
            <a:r>
              <a:rPr lang="en-US" dirty="0" err="1"/>
              <a:t>te</a:t>
            </a:r>
            <a:r>
              <a:rPr lang="en-US" dirty="0"/>
              <a:t> pro. </a:t>
            </a:r>
            <a:r>
              <a:rPr lang="en-US" dirty="0" err="1"/>
              <a:t>Eum</a:t>
            </a:r>
            <a:r>
              <a:rPr lang="en-US" dirty="0"/>
              <a:t> </a:t>
            </a:r>
            <a:r>
              <a:rPr lang="en-US" dirty="0" err="1"/>
              <a:t>aeterno</a:t>
            </a:r>
            <a:r>
              <a:rPr lang="en-US" dirty="0"/>
              <a:t> </a:t>
            </a:r>
            <a:r>
              <a:rPr lang="en-US" dirty="0" err="1"/>
              <a:t>partiendo</a:t>
            </a:r>
            <a:r>
              <a:rPr lang="en-US" dirty="0"/>
              <a:t> </a:t>
            </a:r>
            <a:r>
              <a:rPr lang="en-US" dirty="0" err="1"/>
              <a:t>voluptatibus</a:t>
            </a:r>
            <a:r>
              <a:rPr lang="en-US" dirty="0"/>
              <a:t> id, </a:t>
            </a:r>
            <a:r>
              <a:rPr lang="en-US" dirty="0" err="1"/>
              <a:t>decore</a:t>
            </a:r>
            <a:r>
              <a:rPr lang="en-US" dirty="0"/>
              <a:t> </a:t>
            </a:r>
            <a:r>
              <a:rPr lang="en-US" dirty="0" err="1"/>
              <a:t>ancillae</a:t>
            </a:r>
            <a:r>
              <a:rPr lang="en-US" dirty="0"/>
              <a:t> </a:t>
            </a:r>
            <a:r>
              <a:rPr lang="en-US" dirty="0" err="1"/>
              <a:t>platonem</a:t>
            </a:r>
            <a:r>
              <a:rPr lang="en-US" dirty="0"/>
              <a:t> cu </a:t>
            </a:r>
            <a:r>
              <a:rPr lang="en-US" dirty="0" err="1"/>
              <a:t>ius</a:t>
            </a:r>
            <a:r>
              <a:rPr lang="en-US" dirty="0"/>
              <a:t>. </a:t>
            </a:r>
            <a:r>
              <a:rPr lang="en-US" dirty="0" err="1"/>
              <a:t>Zril</a:t>
            </a:r>
            <a:r>
              <a:rPr lang="en-US" dirty="0"/>
              <a:t> </a:t>
            </a:r>
            <a:r>
              <a:rPr lang="en-US" dirty="0" err="1"/>
              <a:t>mnesarchum</a:t>
            </a:r>
            <a:r>
              <a:rPr lang="en-US" dirty="0"/>
              <a:t> </a:t>
            </a:r>
            <a:r>
              <a:rPr lang="en-US" dirty="0" err="1"/>
              <a:t>nec</a:t>
            </a:r>
            <a:r>
              <a:rPr lang="en-US" dirty="0"/>
              <a:t> </a:t>
            </a:r>
            <a:r>
              <a:rPr lang="en-US" dirty="0" err="1"/>
              <a:t>ut.</a:t>
            </a:r>
            <a:r>
              <a:rPr lang="en-US" dirty="0"/>
              <a:t> </a:t>
            </a:r>
            <a:r>
              <a:rPr lang="en-US" dirty="0" err="1"/>
              <a:t>Te</a:t>
            </a:r>
            <a:r>
              <a:rPr lang="en-US" dirty="0"/>
              <a:t> </a:t>
            </a:r>
            <a:r>
              <a:rPr lang="en-US" dirty="0" err="1"/>
              <a:t>nec</a:t>
            </a:r>
            <a:r>
              <a:rPr lang="en-US" dirty="0"/>
              <a:t> </a:t>
            </a:r>
            <a:r>
              <a:rPr lang="en-US" dirty="0" err="1"/>
              <a:t>choro</a:t>
            </a:r>
            <a:r>
              <a:rPr lang="en-US" dirty="0"/>
              <a:t> </a:t>
            </a:r>
            <a:r>
              <a:rPr lang="en-US" dirty="0" err="1"/>
              <a:t>facete</a:t>
            </a:r>
            <a:r>
              <a:rPr lang="en-US" dirty="0"/>
              <a:t> </a:t>
            </a:r>
            <a:r>
              <a:rPr lang="en-US" dirty="0" err="1"/>
              <a:t>denique</a:t>
            </a:r>
            <a:r>
              <a:rPr lang="en-US" dirty="0"/>
              <a:t>, ad </a:t>
            </a:r>
            <a:r>
              <a:rPr lang="en-US" dirty="0" err="1"/>
              <a:t>etiam</a:t>
            </a:r>
            <a:r>
              <a:rPr lang="en-US" dirty="0"/>
              <a:t> </a:t>
            </a:r>
            <a:r>
              <a:rPr lang="en-US" dirty="0" err="1"/>
              <a:t>admodum</a:t>
            </a:r>
            <a:r>
              <a:rPr lang="en-US" dirty="0"/>
              <a:t> quo.</a:t>
            </a:r>
          </a:p>
          <a:p>
            <a:pPr lvl="0"/>
            <a:r>
              <a:rPr lang="en-US" dirty="0"/>
              <a:t>	</a:t>
            </a:r>
          </a:p>
          <a:p>
            <a:pPr lvl="0"/>
            <a:r>
              <a:rPr lang="en-US" dirty="0"/>
              <a:t>Subtitle 2</a:t>
            </a:r>
          </a:p>
          <a:p>
            <a:pPr lvl="0"/>
            <a:r>
              <a:rPr lang="en-US" dirty="0" err="1"/>
              <a:t>Eu</a:t>
            </a:r>
            <a:r>
              <a:rPr lang="en-US" dirty="0"/>
              <a:t> </a:t>
            </a:r>
            <a:r>
              <a:rPr lang="en-US" dirty="0" err="1"/>
              <a:t>pri</a:t>
            </a:r>
            <a:r>
              <a:rPr lang="en-US" dirty="0"/>
              <a:t> </a:t>
            </a:r>
            <a:r>
              <a:rPr lang="en-US" dirty="0" err="1"/>
              <a:t>clita</a:t>
            </a:r>
            <a:r>
              <a:rPr lang="en-US" dirty="0"/>
              <a:t> </a:t>
            </a:r>
            <a:r>
              <a:rPr lang="en-US" dirty="0" err="1"/>
              <a:t>iuvaret</a:t>
            </a:r>
            <a:r>
              <a:rPr lang="en-US" dirty="0"/>
              <a:t>. </a:t>
            </a:r>
            <a:r>
              <a:rPr lang="en-US" dirty="0" err="1"/>
              <a:t>Verear</a:t>
            </a:r>
            <a:r>
              <a:rPr lang="en-US" dirty="0"/>
              <a:t> </a:t>
            </a:r>
            <a:r>
              <a:rPr lang="en-US" dirty="0" err="1"/>
              <a:t>legendos</a:t>
            </a:r>
            <a:r>
              <a:rPr lang="en-US" dirty="0"/>
              <a:t> </a:t>
            </a:r>
            <a:r>
              <a:rPr lang="en-US" dirty="0" err="1"/>
              <a:t>devseruisse</a:t>
            </a:r>
            <a:r>
              <a:rPr lang="en-US" dirty="0"/>
              <a:t> per no, </a:t>
            </a:r>
            <a:r>
              <a:rPr lang="en-US" dirty="0" err="1"/>
              <a:t>eius</a:t>
            </a:r>
            <a:r>
              <a:rPr lang="en-US" dirty="0"/>
              <a:t> </a:t>
            </a:r>
            <a:r>
              <a:rPr lang="en-US" dirty="0" err="1"/>
              <a:t>hendrerit</a:t>
            </a:r>
            <a:r>
              <a:rPr lang="en-US" dirty="0"/>
              <a:t> vim </a:t>
            </a:r>
            <a:r>
              <a:rPr lang="en-US" dirty="0" err="1"/>
              <a:t>ei</a:t>
            </a:r>
            <a:r>
              <a:rPr lang="en-US" dirty="0"/>
              <a:t>. Et </a:t>
            </a:r>
            <a:r>
              <a:rPr lang="en-US" dirty="0" err="1"/>
              <a:t>quis</a:t>
            </a:r>
            <a:r>
              <a:rPr lang="en-US" dirty="0"/>
              <a:t> </a:t>
            </a:r>
            <a:r>
              <a:rPr lang="en-US" dirty="0" err="1"/>
              <a:t>nihil</a:t>
            </a:r>
            <a:r>
              <a:rPr lang="en-US" dirty="0"/>
              <a:t> vim, </a:t>
            </a:r>
            <a:r>
              <a:rPr lang="en-US" dirty="0" err="1"/>
              <a:t>vix</a:t>
            </a:r>
            <a:r>
              <a:rPr lang="en-US" dirty="0"/>
              <a:t> </a:t>
            </a:r>
            <a:r>
              <a:rPr lang="en-US" dirty="0" err="1"/>
              <a:t>eu</a:t>
            </a:r>
            <a:r>
              <a:rPr lang="en-US" dirty="0"/>
              <a:t> </a:t>
            </a:r>
            <a:r>
              <a:rPr lang="en-US" dirty="0" err="1"/>
              <a:t>aliquid</a:t>
            </a:r>
            <a:r>
              <a:rPr lang="en-US" dirty="0"/>
              <a:t> </a:t>
            </a:r>
            <a:r>
              <a:rPr lang="en-US" dirty="0" err="1"/>
              <a:t>civibus</a:t>
            </a:r>
            <a:r>
              <a:rPr lang="en-US" dirty="0"/>
              <a:t> </a:t>
            </a:r>
            <a:r>
              <a:rPr lang="en-US" dirty="0" err="1"/>
              <a:t>tacimates</a:t>
            </a:r>
            <a:r>
              <a:rPr lang="en-US" dirty="0"/>
              <a:t>. Mel ne </a:t>
            </a:r>
            <a:r>
              <a:rPr lang="en-US" dirty="0" err="1"/>
              <a:t>augue</a:t>
            </a:r>
            <a:r>
              <a:rPr lang="en-US" dirty="0"/>
              <a:t> </a:t>
            </a:r>
            <a:r>
              <a:rPr lang="en-US" dirty="0" err="1"/>
              <a:t>aliquip</a:t>
            </a:r>
            <a:r>
              <a:rPr lang="en-US" dirty="0"/>
              <a:t> </a:t>
            </a:r>
            <a:r>
              <a:rPr lang="en-US" dirty="0" err="1"/>
              <a:t>habemus</a:t>
            </a:r>
            <a:r>
              <a:rPr lang="en-US" dirty="0"/>
              <a:t>, </a:t>
            </a:r>
            <a:r>
              <a:rPr lang="en-US" dirty="0" err="1"/>
              <a:t>modo</a:t>
            </a:r>
            <a:r>
              <a:rPr lang="en-US" dirty="0"/>
              <a:t> </a:t>
            </a:r>
            <a:r>
              <a:rPr lang="en-US" dirty="0" err="1"/>
              <a:t>dico</a:t>
            </a:r>
            <a:r>
              <a:rPr lang="en-US" dirty="0"/>
              <a:t> </a:t>
            </a:r>
            <a:r>
              <a:rPr lang="en-US" dirty="0" err="1"/>
              <a:t>fastidii</a:t>
            </a:r>
            <a:r>
              <a:rPr lang="en-US" dirty="0"/>
              <a:t> at pro. </a:t>
            </a:r>
            <a:r>
              <a:rPr lang="en-US" dirty="0" err="1"/>
              <a:t>Te</a:t>
            </a:r>
            <a:r>
              <a:rPr lang="en-US" dirty="0"/>
              <a:t> </a:t>
            </a:r>
            <a:r>
              <a:rPr lang="en-US" dirty="0" err="1"/>
              <a:t>persius</a:t>
            </a:r>
            <a:r>
              <a:rPr lang="en-US" dirty="0"/>
              <a:t> </a:t>
            </a:r>
            <a:r>
              <a:rPr lang="en-US" dirty="0" err="1"/>
              <a:t>dignissim</a:t>
            </a:r>
            <a:r>
              <a:rPr lang="en-US" dirty="0"/>
              <a:t> cum. No </a:t>
            </a:r>
            <a:r>
              <a:rPr lang="en-US" dirty="0" err="1"/>
              <a:t>eam</a:t>
            </a:r>
            <a:r>
              <a:rPr lang="en-US" dirty="0"/>
              <a:t> </a:t>
            </a:r>
            <a:r>
              <a:rPr lang="en-US" dirty="0" err="1"/>
              <a:t>latine</a:t>
            </a:r>
            <a:r>
              <a:rPr lang="en-US" dirty="0"/>
              <a:t> </a:t>
            </a:r>
            <a:r>
              <a:rPr lang="en-US" dirty="0" err="1"/>
              <a:t>invidunt</a:t>
            </a:r>
            <a:r>
              <a:rPr lang="en-US" dirty="0"/>
              <a:t> </a:t>
            </a:r>
            <a:r>
              <a:rPr lang="en-US" dirty="0" err="1"/>
              <a:t>oporteat</a:t>
            </a:r>
            <a:r>
              <a:rPr lang="en-US" dirty="0"/>
              <a:t>, ex </a:t>
            </a:r>
            <a:r>
              <a:rPr lang="en-US" dirty="0" err="1"/>
              <a:t>iuvaret</a:t>
            </a:r>
            <a:r>
              <a:rPr lang="en-US" dirty="0"/>
              <a:t> </a:t>
            </a:r>
            <a:r>
              <a:rPr lang="en-US" dirty="0" err="1"/>
              <a:t>scaevola</a:t>
            </a:r>
            <a:r>
              <a:rPr lang="en-US" dirty="0"/>
              <a:t> </a:t>
            </a:r>
            <a:r>
              <a:rPr lang="en-US" dirty="0" err="1"/>
              <a:t>sententiae</a:t>
            </a:r>
            <a:r>
              <a:rPr lang="en-US" dirty="0"/>
              <a:t> his. At </a:t>
            </a:r>
            <a:r>
              <a:rPr lang="en-US" dirty="0" err="1"/>
              <a:t>suas</a:t>
            </a:r>
            <a:r>
              <a:rPr lang="en-US" dirty="0"/>
              <a:t> </a:t>
            </a:r>
            <a:r>
              <a:rPr lang="en-US" dirty="0" err="1"/>
              <a:t>summo</a:t>
            </a:r>
            <a:r>
              <a:rPr lang="en-US" dirty="0"/>
              <a:t> </a:t>
            </a:r>
            <a:r>
              <a:rPr lang="en-US" dirty="0" err="1"/>
              <a:t>noster</a:t>
            </a:r>
            <a:r>
              <a:rPr lang="en-US" dirty="0"/>
              <a:t> </a:t>
            </a:r>
            <a:r>
              <a:rPr lang="en-US" dirty="0" err="1"/>
              <a:t>est</a:t>
            </a:r>
            <a:r>
              <a:rPr lang="en-US" dirty="0"/>
              <a:t>, </a:t>
            </a:r>
            <a:r>
              <a:rPr lang="en-US" dirty="0" err="1"/>
              <a:t>ius</a:t>
            </a:r>
            <a:r>
              <a:rPr lang="en-US" dirty="0"/>
              <a:t> </a:t>
            </a:r>
            <a:r>
              <a:rPr lang="en-US" dirty="0" err="1"/>
              <a:t>iisque</a:t>
            </a:r>
            <a:r>
              <a:rPr lang="en-US" dirty="0"/>
              <a:t> </a:t>
            </a:r>
            <a:r>
              <a:rPr lang="en-US" dirty="0" err="1"/>
              <a:t>imperdiet</a:t>
            </a:r>
            <a:r>
              <a:rPr lang="en-US" dirty="0"/>
              <a:t> ex.</a:t>
            </a:r>
          </a:p>
          <a:p>
            <a:pPr lvl="0"/>
            <a:endParaRPr lang="en-US" dirty="0"/>
          </a:p>
          <a:p>
            <a:pPr lvl="0"/>
            <a:r>
              <a:rPr lang="en-US" dirty="0" err="1"/>
              <a:t>Te</a:t>
            </a:r>
            <a:r>
              <a:rPr lang="en-US" dirty="0"/>
              <a:t> </a:t>
            </a:r>
            <a:r>
              <a:rPr lang="en-US" dirty="0" err="1"/>
              <a:t>labore</a:t>
            </a:r>
            <a:r>
              <a:rPr lang="en-US" dirty="0"/>
              <a:t> </a:t>
            </a:r>
            <a:r>
              <a:rPr lang="en-US" dirty="0" err="1"/>
              <a:t>inciderint</a:t>
            </a:r>
            <a:r>
              <a:rPr lang="en-US" dirty="0"/>
              <a:t> has, </a:t>
            </a:r>
            <a:r>
              <a:rPr lang="en-US" dirty="0" err="1"/>
              <a:t>incorrupte</a:t>
            </a:r>
            <a:r>
              <a:rPr lang="en-US" dirty="0"/>
              <a:t> </a:t>
            </a:r>
            <a:r>
              <a:rPr lang="en-US" dirty="0" err="1"/>
              <a:t>elaboraret</a:t>
            </a:r>
            <a:r>
              <a:rPr lang="en-US" dirty="0"/>
              <a:t> at mea. Has </a:t>
            </a:r>
            <a:r>
              <a:rPr lang="en-US" dirty="0" err="1"/>
              <a:t>idque</a:t>
            </a:r>
            <a:r>
              <a:rPr lang="en-US" dirty="0"/>
              <a:t> </a:t>
            </a:r>
            <a:r>
              <a:rPr lang="en-US" dirty="0" err="1"/>
              <a:t>efficiantur</a:t>
            </a:r>
            <a:r>
              <a:rPr lang="en-US" dirty="0"/>
              <a:t> an. Qui cu </a:t>
            </a:r>
            <a:r>
              <a:rPr lang="en-US" dirty="0" err="1"/>
              <a:t>legimus</a:t>
            </a:r>
            <a:r>
              <a:rPr lang="en-US" dirty="0"/>
              <a:t> </a:t>
            </a:r>
            <a:r>
              <a:rPr lang="en-US" dirty="0" err="1"/>
              <a:t>percipitur</a:t>
            </a:r>
            <a:r>
              <a:rPr lang="en-US" dirty="0"/>
              <a:t>, </a:t>
            </a:r>
            <a:r>
              <a:rPr lang="en-US" dirty="0" err="1"/>
              <a:t>inani</a:t>
            </a:r>
            <a:r>
              <a:rPr lang="en-US" dirty="0"/>
              <a:t> </a:t>
            </a:r>
            <a:r>
              <a:rPr lang="en-US" dirty="0" err="1"/>
              <a:t>debet</a:t>
            </a:r>
            <a:r>
              <a:rPr lang="en-US" dirty="0"/>
              <a:t> vitae ad </a:t>
            </a:r>
            <a:r>
              <a:rPr lang="en-US" dirty="0" err="1"/>
              <a:t>mel</a:t>
            </a:r>
            <a:r>
              <a:rPr lang="en-US" dirty="0"/>
              <a:t>. Sit </a:t>
            </a:r>
            <a:r>
              <a:rPr lang="en-US" dirty="0" err="1"/>
              <a:t>labores</a:t>
            </a:r>
            <a:r>
              <a:rPr lang="en-US" dirty="0"/>
              <a:t> </a:t>
            </a:r>
            <a:r>
              <a:rPr lang="en-US" dirty="0" err="1"/>
              <a:t>habemus</a:t>
            </a:r>
            <a:r>
              <a:rPr lang="en-US" dirty="0"/>
              <a:t> </a:t>
            </a:r>
            <a:r>
              <a:rPr lang="en-US" dirty="0" err="1"/>
              <a:t>dissentiunt</a:t>
            </a:r>
            <a:r>
              <a:rPr lang="en-US" dirty="0"/>
              <a:t> at, </a:t>
            </a:r>
            <a:r>
              <a:rPr lang="en-US" dirty="0" err="1"/>
              <a:t>ridens</a:t>
            </a:r>
            <a:r>
              <a:rPr lang="en-US" dirty="0"/>
              <a:t> </a:t>
            </a:r>
            <a:r>
              <a:rPr lang="en-US" dirty="0" err="1"/>
              <a:t>aperiam</a:t>
            </a:r>
            <a:r>
              <a:rPr lang="en-US" dirty="0"/>
              <a:t> </a:t>
            </a:r>
            <a:r>
              <a:rPr lang="en-US" dirty="0" err="1"/>
              <a:t>debitis</a:t>
            </a:r>
            <a:r>
              <a:rPr lang="en-US" dirty="0"/>
              <a:t> his id, </a:t>
            </a:r>
            <a:r>
              <a:rPr lang="en-US" dirty="0" err="1"/>
              <a:t>illud</a:t>
            </a:r>
            <a:r>
              <a:rPr lang="en-US" dirty="0"/>
              <a:t> </a:t>
            </a:r>
            <a:r>
              <a:rPr lang="en-US" dirty="0" err="1"/>
              <a:t>equidem</a:t>
            </a:r>
            <a:r>
              <a:rPr lang="en-US" dirty="0"/>
              <a:t> </a:t>
            </a:r>
            <a:r>
              <a:rPr lang="en-US" dirty="0" err="1"/>
              <a:t>deleniti</a:t>
            </a:r>
            <a:r>
              <a:rPr lang="en-US" dirty="0"/>
              <a:t> cu est.</a:t>
            </a:r>
          </a:p>
          <a:p>
            <a:pPr lvl="0"/>
            <a:endParaRPr lang="en-US" dirty="0"/>
          </a:p>
          <a:p>
            <a:pPr lvl="0"/>
            <a:r>
              <a:rPr lang="en-US" dirty="0"/>
              <a:t>Example List</a:t>
            </a:r>
          </a:p>
          <a:p>
            <a:pPr lvl="0"/>
            <a:r>
              <a:rPr lang="en-US" dirty="0"/>
              <a:t>	•	</a:t>
            </a:r>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pPr lvl="0"/>
            <a:r>
              <a:rPr lang="en-US" dirty="0"/>
              <a:t>	•	</a:t>
            </a:r>
            <a:r>
              <a:rPr lang="en-US" dirty="0" err="1"/>
              <a:t>Aenean</a:t>
            </a:r>
            <a:r>
              <a:rPr lang="en-US" dirty="0"/>
              <a:t> </a:t>
            </a:r>
            <a:r>
              <a:rPr lang="en-US" dirty="0" err="1"/>
              <a:t>ut</a:t>
            </a:r>
            <a:r>
              <a:rPr lang="en-US" dirty="0"/>
              <a:t> dolor a </a:t>
            </a:r>
            <a:r>
              <a:rPr lang="en-US" dirty="0" err="1"/>
              <a:t>urna</a:t>
            </a:r>
            <a:r>
              <a:rPr lang="en-US" dirty="0"/>
              <a:t> </a:t>
            </a:r>
            <a:r>
              <a:rPr lang="en-US" dirty="0" err="1"/>
              <a:t>imperdiet</a:t>
            </a:r>
            <a:r>
              <a:rPr lang="en-US" dirty="0"/>
              <a:t> </a:t>
            </a:r>
            <a:r>
              <a:rPr lang="en-US" dirty="0" err="1"/>
              <a:t>tincidunt</a:t>
            </a:r>
            <a:r>
              <a:rPr lang="en-US" dirty="0"/>
              <a:t> sit </a:t>
            </a:r>
            <a:r>
              <a:rPr lang="en-US" dirty="0" err="1"/>
              <a:t>amet</a:t>
            </a:r>
            <a:r>
              <a:rPr lang="en-US" dirty="0"/>
              <a:t> </a:t>
            </a:r>
            <a:r>
              <a:rPr lang="en-US" dirty="0" err="1"/>
              <a:t>sed</a:t>
            </a:r>
            <a:r>
              <a:rPr lang="en-US" dirty="0"/>
              <a:t> </a:t>
            </a:r>
            <a:r>
              <a:rPr lang="en-US" dirty="0" err="1"/>
              <a:t>massa</a:t>
            </a:r>
            <a:r>
              <a:rPr lang="en-US" dirty="0"/>
              <a:t>.</a:t>
            </a:r>
          </a:p>
          <a:p>
            <a:pPr lvl="0"/>
            <a:r>
              <a:rPr lang="en-US" dirty="0"/>
              <a:t>	•	</a:t>
            </a:r>
            <a:r>
              <a:rPr lang="en-US" dirty="0" err="1"/>
              <a:t>Aliquam</a:t>
            </a:r>
            <a:r>
              <a:rPr lang="en-US" dirty="0"/>
              <a:t> </a:t>
            </a:r>
            <a:r>
              <a:rPr lang="en-US" dirty="0" err="1"/>
              <a:t>eget</a:t>
            </a:r>
            <a:r>
              <a:rPr lang="en-US" dirty="0"/>
              <a:t> </a:t>
            </a:r>
            <a:r>
              <a:rPr lang="en-US" dirty="0" err="1"/>
              <a:t>nibh</a:t>
            </a:r>
            <a:r>
              <a:rPr lang="en-US" dirty="0"/>
              <a:t> </a:t>
            </a:r>
            <a:r>
              <a:rPr lang="en-US" dirty="0" err="1"/>
              <a:t>nec</a:t>
            </a:r>
            <a:r>
              <a:rPr lang="en-US" dirty="0"/>
              <a:t> quam </a:t>
            </a:r>
            <a:r>
              <a:rPr lang="en-US" dirty="0" err="1"/>
              <a:t>ullamcorper</a:t>
            </a:r>
            <a:r>
              <a:rPr lang="en-US" dirty="0"/>
              <a:t> </a:t>
            </a:r>
            <a:r>
              <a:rPr lang="en-US" dirty="0" err="1"/>
              <a:t>fermentum</a:t>
            </a:r>
            <a:r>
              <a:rPr lang="en-US" dirty="0"/>
              <a:t> </a:t>
            </a:r>
            <a:r>
              <a:rPr lang="en-US" dirty="0" err="1"/>
              <a:t>eget</a:t>
            </a:r>
            <a:r>
              <a:rPr lang="en-US" dirty="0"/>
              <a:t> </a:t>
            </a:r>
            <a:r>
              <a:rPr lang="en-US" dirty="0" err="1"/>
              <a:t>ut</a:t>
            </a:r>
            <a:r>
              <a:rPr lang="en-US" dirty="0"/>
              <a:t> sem.</a:t>
            </a:r>
          </a:p>
          <a:p>
            <a:pPr lvl="0"/>
            <a:endParaRPr lang="en-US" dirty="0"/>
          </a:p>
        </p:txBody>
      </p:sp>
      <p:sp>
        <p:nvSpPr>
          <p:cNvPr id="8" name="Slide Number Placeholder 7"/>
          <p:cNvSpPr txBox="1">
            <a:spLocks/>
          </p:cNvSpPr>
          <p:nvPr userDrawn="1"/>
        </p:nvSpPr>
        <p:spPr>
          <a:xfrm>
            <a:off x="7811912" y="6492876"/>
            <a:ext cx="4176888" cy="285950"/>
          </a:xfrm>
          <a:prstGeom prst="rect">
            <a:avLst/>
          </a:prstGeom>
          <a:ln>
            <a:noFill/>
          </a:ln>
        </p:spPr>
        <p:txBody>
          <a:bodyPr vert="horz" lIns="91440" tIns="45720" rIns="91440" bIns="45720" rtlCol="0" anchor="ctr"/>
          <a:lstStyle>
            <a:defPPr>
              <a:defRPr lang="en-US"/>
            </a:defPPr>
            <a:lvl1pPr algn="l" defTabSz="457200" rtl="0" fontAlgn="base">
              <a:spcBef>
                <a:spcPct val="0"/>
              </a:spcBef>
              <a:spcAft>
                <a:spcPct val="0"/>
              </a:spcAft>
              <a:defRPr sz="1200" kern="1200">
                <a:solidFill>
                  <a:srgbClr val="393A49"/>
                </a:solidFill>
                <a:latin typeface="Arial" pitchFamily="34" charset="0"/>
                <a:ea typeface="ＭＳ Ｐゴシック" pitchFamily="34" charset="-128"/>
                <a:cs typeface="+mn-cs"/>
              </a:defRPr>
            </a:lvl1pPr>
            <a:lvl2pPr marL="4572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lgn="r"/>
            <a:r>
              <a:rPr lang="en-US" sz="800" kern="1200" dirty="0">
                <a:solidFill>
                  <a:schemeClr val="tx1">
                    <a:lumMod val="65000"/>
                    <a:lumOff val="35000"/>
                  </a:schemeClr>
                </a:solidFill>
                <a:latin typeface="Arial" pitchFamily="34" charset="0"/>
                <a:ea typeface="ＭＳ Ｐゴシック" pitchFamily="34" charset="-128"/>
                <a:cs typeface="+mn-cs"/>
              </a:rPr>
              <a:t>© 2015 CT State Library. All rights reserved.</a:t>
            </a:r>
            <a:endParaRPr lang="en-US" sz="800" dirty="0">
              <a:solidFill>
                <a:schemeClr val="tx1">
                  <a:lumMod val="65000"/>
                  <a:lumOff val="35000"/>
                </a:schemeClr>
              </a:solidFill>
            </a:endParaRPr>
          </a:p>
        </p:txBody>
      </p:sp>
    </p:spTree>
    <p:extLst>
      <p:ext uri="{BB962C8B-B14F-4D97-AF65-F5344CB8AC3E}">
        <p14:creationId xmlns:p14="http://schemas.microsoft.com/office/powerpoint/2010/main" val="3668182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8A5C9-B388-4D27-9B26-8DF22D248970}"/>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E98DDD6-5966-41D0-8881-4EB87C439148}"/>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F86AEB9-3E6C-4B52-BCDC-9A7EC24D73B1}"/>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500D88D-C0CE-4251-BB24-F7FB06EEFBC8}"/>
              </a:ext>
            </a:extLst>
          </p:cNvPr>
          <p:cNvSpPr>
            <a:spLocks noGrp="1"/>
          </p:cNvSpPr>
          <p:nvPr>
            <p:ph type="body" sz="quarter" idx="3"/>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97FA920-6DD3-41C2-BE76-6975052CE472}"/>
              </a:ext>
            </a:extLst>
          </p:cNvPr>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757511D-1AA6-4B5B-8568-E85066C01AE9}"/>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787C01AF-418C-47F6-B93B-28D91BA5C367}"/>
              </a:ext>
            </a:extLst>
          </p:cNvPr>
          <p:cNvSpPr>
            <a:spLocks noGrp="1"/>
          </p:cNvSpPr>
          <p:nvPr>
            <p:ph type="ftr" sz="quarter" idx="11"/>
          </p:nvPr>
        </p:nvSpPr>
        <p:spPr/>
        <p:txBody>
          <a:bodyPr/>
          <a:lstStyle/>
          <a:p>
            <a:r>
              <a:rPr lang="en-US" dirty="0"/>
              <a:t>January 28, 2021</a:t>
            </a:r>
          </a:p>
        </p:txBody>
      </p:sp>
      <p:sp>
        <p:nvSpPr>
          <p:cNvPr id="9" name="Slide Number Placeholder 8">
            <a:extLst>
              <a:ext uri="{FF2B5EF4-FFF2-40B4-BE49-F238E27FC236}">
                <a16:creationId xmlns:a16="http://schemas.microsoft.com/office/drawing/2014/main" id="{34D723A6-4938-4EC9-83D1-E97E3949A552}"/>
              </a:ext>
            </a:extLst>
          </p:cNvPr>
          <p:cNvSpPr>
            <a:spLocks noGrp="1"/>
          </p:cNvSpPr>
          <p:nvPr>
            <p:ph type="sldNum" sz="quarter" idx="12"/>
          </p:nvPr>
        </p:nvSpPr>
        <p:spPr/>
        <p:txBody>
          <a:bodyPr/>
          <a:lstStyle/>
          <a:p>
            <a:fld id="{80845E99-662F-4014-8430-82C62712351D}" type="slidenum">
              <a:rPr lang="en-US" smtClean="0"/>
              <a:t>‹#›</a:t>
            </a:fld>
            <a:endParaRPr lang="en-US" dirty="0"/>
          </a:p>
        </p:txBody>
      </p:sp>
    </p:spTree>
    <p:extLst>
      <p:ext uri="{BB962C8B-B14F-4D97-AF65-F5344CB8AC3E}">
        <p14:creationId xmlns:p14="http://schemas.microsoft.com/office/powerpoint/2010/main" val="648826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86EBD-2A3D-4374-A432-B26325C559A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1F35087-834D-4991-BBBF-FF7CDADD734D}"/>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68D0E769-A5EB-4E6B-90FC-EC95E93781DD}"/>
              </a:ext>
            </a:extLst>
          </p:cNvPr>
          <p:cNvSpPr>
            <a:spLocks noGrp="1"/>
          </p:cNvSpPr>
          <p:nvPr>
            <p:ph type="ftr" sz="quarter" idx="11"/>
          </p:nvPr>
        </p:nvSpPr>
        <p:spPr/>
        <p:txBody>
          <a:bodyPr/>
          <a:lstStyle/>
          <a:p>
            <a:r>
              <a:rPr lang="en-US" dirty="0"/>
              <a:t>January 28, 2021</a:t>
            </a:r>
          </a:p>
        </p:txBody>
      </p:sp>
      <p:sp>
        <p:nvSpPr>
          <p:cNvPr id="5" name="Slide Number Placeholder 4">
            <a:extLst>
              <a:ext uri="{FF2B5EF4-FFF2-40B4-BE49-F238E27FC236}">
                <a16:creationId xmlns:a16="http://schemas.microsoft.com/office/drawing/2014/main" id="{17057167-7A27-4581-A639-A44CD59410C5}"/>
              </a:ext>
            </a:extLst>
          </p:cNvPr>
          <p:cNvSpPr>
            <a:spLocks noGrp="1"/>
          </p:cNvSpPr>
          <p:nvPr>
            <p:ph type="sldNum" sz="quarter" idx="12"/>
          </p:nvPr>
        </p:nvSpPr>
        <p:spPr/>
        <p:txBody>
          <a:bodyPr/>
          <a:lstStyle/>
          <a:p>
            <a:fld id="{80845E99-662F-4014-8430-82C62712351D}" type="slidenum">
              <a:rPr lang="en-US" smtClean="0"/>
              <a:t>‹#›</a:t>
            </a:fld>
            <a:endParaRPr lang="en-US" dirty="0"/>
          </a:p>
        </p:txBody>
      </p:sp>
    </p:spTree>
    <p:extLst>
      <p:ext uri="{BB962C8B-B14F-4D97-AF65-F5344CB8AC3E}">
        <p14:creationId xmlns:p14="http://schemas.microsoft.com/office/powerpoint/2010/main" val="4244659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71D427-9AA1-4598-82B8-6E1A64DD8C92}"/>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8298DDFD-17CA-411F-A3CB-AB3B4B3AA3FE}"/>
              </a:ext>
            </a:extLst>
          </p:cNvPr>
          <p:cNvSpPr>
            <a:spLocks noGrp="1"/>
          </p:cNvSpPr>
          <p:nvPr>
            <p:ph type="ftr" sz="quarter" idx="11"/>
          </p:nvPr>
        </p:nvSpPr>
        <p:spPr/>
        <p:txBody>
          <a:bodyPr/>
          <a:lstStyle/>
          <a:p>
            <a:r>
              <a:rPr lang="en-US" dirty="0"/>
              <a:t>January 28, 2021</a:t>
            </a:r>
          </a:p>
        </p:txBody>
      </p:sp>
      <p:sp>
        <p:nvSpPr>
          <p:cNvPr id="4" name="Slide Number Placeholder 3">
            <a:extLst>
              <a:ext uri="{FF2B5EF4-FFF2-40B4-BE49-F238E27FC236}">
                <a16:creationId xmlns:a16="http://schemas.microsoft.com/office/drawing/2014/main" id="{C652B304-BCD0-4CE9-A3D1-CD49324CEBE6}"/>
              </a:ext>
            </a:extLst>
          </p:cNvPr>
          <p:cNvSpPr>
            <a:spLocks noGrp="1"/>
          </p:cNvSpPr>
          <p:nvPr>
            <p:ph type="sldNum" sz="quarter" idx="12"/>
          </p:nvPr>
        </p:nvSpPr>
        <p:spPr/>
        <p:txBody>
          <a:bodyPr/>
          <a:lstStyle/>
          <a:p>
            <a:fld id="{80845E99-662F-4014-8430-82C62712351D}" type="slidenum">
              <a:rPr lang="en-US" smtClean="0"/>
              <a:t>‹#›</a:t>
            </a:fld>
            <a:endParaRPr lang="en-US" dirty="0"/>
          </a:p>
        </p:txBody>
      </p:sp>
    </p:spTree>
    <p:extLst>
      <p:ext uri="{BB962C8B-B14F-4D97-AF65-F5344CB8AC3E}">
        <p14:creationId xmlns:p14="http://schemas.microsoft.com/office/powerpoint/2010/main" val="2235227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D6034-2B04-4F61-ADA8-B601B5FEB9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DD277AB-69B7-48CC-92B1-6C4AE8669931}"/>
              </a:ext>
            </a:extLst>
          </p:cNvPr>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D47F81-E59F-4BFB-8D82-FA409A8614C1}"/>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A98616-17E8-4321-9B07-0C7563E5596E}"/>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C311B1D2-A3F9-44C0-9863-4A39E9B011B0}"/>
              </a:ext>
            </a:extLst>
          </p:cNvPr>
          <p:cNvSpPr>
            <a:spLocks noGrp="1"/>
          </p:cNvSpPr>
          <p:nvPr>
            <p:ph type="ftr" sz="quarter" idx="11"/>
          </p:nvPr>
        </p:nvSpPr>
        <p:spPr/>
        <p:txBody>
          <a:bodyPr/>
          <a:lstStyle/>
          <a:p>
            <a:r>
              <a:rPr lang="en-US" dirty="0"/>
              <a:t>January 28, 2021</a:t>
            </a:r>
          </a:p>
        </p:txBody>
      </p:sp>
      <p:sp>
        <p:nvSpPr>
          <p:cNvPr id="7" name="Slide Number Placeholder 6">
            <a:extLst>
              <a:ext uri="{FF2B5EF4-FFF2-40B4-BE49-F238E27FC236}">
                <a16:creationId xmlns:a16="http://schemas.microsoft.com/office/drawing/2014/main" id="{0EA78D06-36DC-4E0A-8C4E-9C87027C4FB6}"/>
              </a:ext>
            </a:extLst>
          </p:cNvPr>
          <p:cNvSpPr>
            <a:spLocks noGrp="1"/>
          </p:cNvSpPr>
          <p:nvPr>
            <p:ph type="sldNum" sz="quarter" idx="12"/>
          </p:nvPr>
        </p:nvSpPr>
        <p:spPr/>
        <p:txBody>
          <a:bodyPr/>
          <a:lstStyle/>
          <a:p>
            <a:fld id="{80845E99-662F-4014-8430-82C62712351D}" type="slidenum">
              <a:rPr lang="en-US" smtClean="0"/>
              <a:t>‹#›</a:t>
            </a:fld>
            <a:endParaRPr lang="en-US" dirty="0"/>
          </a:p>
        </p:txBody>
      </p:sp>
    </p:spTree>
    <p:extLst>
      <p:ext uri="{BB962C8B-B14F-4D97-AF65-F5344CB8AC3E}">
        <p14:creationId xmlns:p14="http://schemas.microsoft.com/office/powerpoint/2010/main" val="947111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46ADB-DD63-4C56-AA1F-D80EEFF846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DC8E35B-8B61-4A59-8506-110FC207B858}"/>
              </a:ext>
            </a:extLst>
          </p:cNvPr>
          <p:cNvSpPr>
            <a:spLocks noGrp="1"/>
          </p:cNvSpPr>
          <p:nvPr>
            <p:ph type="pic" idx="1"/>
          </p:nvPr>
        </p:nvSpPr>
        <p:spPr>
          <a:xfrm>
            <a:off x="5183188" y="987429"/>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p:txBody>
      </p:sp>
      <p:sp>
        <p:nvSpPr>
          <p:cNvPr id="4" name="Text Placeholder 3">
            <a:extLst>
              <a:ext uri="{FF2B5EF4-FFF2-40B4-BE49-F238E27FC236}">
                <a16:creationId xmlns:a16="http://schemas.microsoft.com/office/drawing/2014/main" id="{325F4D40-65DA-4843-9271-51FFE170DB2B}"/>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F48861-EDE8-4F6D-A476-8A4B6AE374C5}"/>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F7195840-02CF-4D41-BFF6-63B48CDCBB5D}"/>
              </a:ext>
            </a:extLst>
          </p:cNvPr>
          <p:cNvSpPr>
            <a:spLocks noGrp="1"/>
          </p:cNvSpPr>
          <p:nvPr>
            <p:ph type="ftr" sz="quarter" idx="11"/>
          </p:nvPr>
        </p:nvSpPr>
        <p:spPr/>
        <p:txBody>
          <a:bodyPr/>
          <a:lstStyle/>
          <a:p>
            <a:r>
              <a:rPr lang="en-US" dirty="0"/>
              <a:t>January 28, 2021</a:t>
            </a:r>
          </a:p>
        </p:txBody>
      </p:sp>
      <p:sp>
        <p:nvSpPr>
          <p:cNvPr id="7" name="Slide Number Placeholder 6">
            <a:extLst>
              <a:ext uri="{FF2B5EF4-FFF2-40B4-BE49-F238E27FC236}">
                <a16:creationId xmlns:a16="http://schemas.microsoft.com/office/drawing/2014/main" id="{3B9FA87C-DE66-4200-BFCB-722A2847FA82}"/>
              </a:ext>
            </a:extLst>
          </p:cNvPr>
          <p:cNvSpPr>
            <a:spLocks noGrp="1"/>
          </p:cNvSpPr>
          <p:nvPr>
            <p:ph type="sldNum" sz="quarter" idx="12"/>
          </p:nvPr>
        </p:nvSpPr>
        <p:spPr/>
        <p:txBody>
          <a:bodyPr/>
          <a:lstStyle/>
          <a:p>
            <a:fld id="{80845E99-662F-4014-8430-82C62712351D}" type="slidenum">
              <a:rPr lang="en-US" smtClean="0"/>
              <a:t>‹#›</a:t>
            </a:fld>
            <a:endParaRPr lang="en-US" dirty="0"/>
          </a:p>
        </p:txBody>
      </p:sp>
    </p:spTree>
    <p:extLst>
      <p:ext uri="{BB962C8B-B14F-4D97-AF65-F5344CB8AC3E}">
        <p14:creationId xmlns:p14="http://schemas.microsoft.com/office/powerpoint/2010/main" val="936529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image" Target="../media/image2.emf"/></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4.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10" Type="http://schemas.openxmlformats.org/officeDocument/2006/relationships/theme" Target="../theme/theme5.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Layout" Target="../slideLayouts/slideLayout41.xml"/><Relationship Id="rId7" Type="http://schemas.openxmlformats.org/officeDocument/2006/relationships/image" Target="../media/image10.jpeg"/><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theme" Target="../theme/theme6.xml"/><Relationship Id="rId5" Type="http://schemas.openxmlformats.org/officeDocument/2006/relationships/slideLayout" Target="../slideLayouts/slideLayout43.xml"/><Relationship Id="rId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0E6EFC-0912-4D55-8912-701F845B5D48}"/>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D5F16EA-27D8-4E32-BCA5-4CD1F45FAA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7013F9-ED7A-4FEA-B260-6F70CAC15F4D}"/>
              </a:ext>
            </a:extLst>
          </p:cNvPr>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EF38DA4E-D94F-450C-AC4E-6249DEC92815}"/>
              </a:ext>
            </a:extLst>
          </p:cNvPr>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January 28, 2021</a:t>
            </a:r>
          </a:p>
        </p:txBody>
      </p:sp>
      <p:sp>
        <p:nvSpPr>
          <p:cNvPr id="6" name="Slide Number Placeholder 5">
            <a:extLst>
              <a:ext uri="{FF2B5EF4-FFF2-40B4-BE49-F238E27FC236}">
                <a16:creationId xmlns:a16="http://schemas.microsoft.com/office/drawing/2014/main" id="{D80C6FA2-0C4E-4479-A5F0-EFA73DC0EDF9}"/>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845E99-662F-4014-8430-82C62712351D}" type="slidenum">
              <a:rPr lang="en-US" smtClean="0"/>
              <a:t>‹#›</a:t>
            </a:fld>
            <a:endParaRPr lang="en-US" dirty="0"/>
          </a:p>
        </p:txBody>
      </p:sp>
    </p:spTree>
    <p:extLst>
      <p:ext uri="{BB962C8B-B14F-4D97-AF65-F5344CB8AC3E}">
        <p14:creationId xmlns:p14="http://schemas.microsoft.com/office/powerpoint/2010/main" val="11884855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15744" y="1"/>
            <a:ext cx="10575176" cy="1570459"/>
          </a:xfrm>
          <a:prstGeom prst="rect">
            <a:avLst/>
          </a:prstGeom>
        </p:spPr>
      </p:pic>
      <p:pic>
        <p:nvPicPr>
          <p:cNvPr id="7" name="Picture 6"/>
          <p:cNvPicPr>
            <a:picLocks/>
          </p:cNvPicPr>
          <p:nvPr userDrawn="1"/>
        </p:nvPicPr>
        <p:blipFill>
          <a:blip r:embed="rId4"/>
          <a:stretch>
            <a:fillRect/>
          </a:stretch>
        </p:blipFill>
        <p:spPr>
          <a:xfrm>
            <a:off x="0" y="1502628"/>
            <a:ext cx="12192000" cy="38100"/>
          </a:xfrm>
          <a:prstGeom prst="rect">
            <a:avLst/>
          </a:prstGeom>
        </p:spPr>
      </p:pic>
    </p:spTree>
    <p:extLst>
      <p:ext uri="{BB962C8B-B14F-4D97-AF65-F5344CB8AC3E}">
        <p14:creationId xmlns:p14="http://schemas.microsoft.com/office/powerpoint/2010/main" val="2661491850"/>
      </p:ext>
    </p:extLst>
  </p:cSld>
  <p:clrMap bg1="lt1" tx1="dk1" bg2="lt2" tx2="dk2" accent1="accent1" accent2="accent2" accent3="accent3" accent4="accent4" accent5="accent5" accent6="accent6" hlink="hlink" folHlink="folHlink"/>
  <p:sldLayoutIdLst>
    <p:sldLayoutId id="2147483673" r:id="rId1"/>
  </p:sldLayoutIdLst>
  <p:hf hdr="0" ftr="0" dt="0"/>
  <p:txStyles>
    <p:titleStyle>
      <a:lvl1pPr algn="l" defTabSz="457200" rtl="0" eaLnBrk="1" fontAlgn="base" hangingPunct="1">
        <a:lnSpc>
          <a:spcPts val="2000"/>
        </a:lnSpc>
        <a:spcBef>
          <a:spcPct val="0"/>
        </a:spcBef>
        <a:spcAft>
          <a:spcPct val="0"/>
        </a:spcAft>
        <a:defRPr b="1" kern="1200">
          <a:solidFill>
            <a:srgbClr val="404040"/>
          </a:solidFill>
          <a:latin typeface="Arial"/>
          <a:ea typeface="ＭＳ Ｐゴシック" charset="-128"/>
          <a:cs typeface="ＭＳ Ｐゴシック" charset="0"/>
        </a:defRPr>
      </a:lvl1pPr>
      <a:lvl2pPr algn="l" defTabSz="457200" rtl="0" eaLnBrk="1" fontAlgn="base" hangingPunct="1">
        <a:lnSpc>
          <a:spcPts val="2000"/>
        </a:lnSpc>
        <a:spcBef>
          <a:spcPct val="0"/>
        </a:spcBef>
        <a:spcAft>
          <a:spcPct val="0"/>
        </a:spcAft>
        <a:defRPr b="1">
          <a:solidFill>
            <a:srgbClr val="0D6CBA"/>
          </a:solidFill>
          <a:latin typeface="Arial" charset="0"/>
          <a:ea typeface="ＭＳ Ｐゴシック" charset="-128"/>
          <a:cs typeface="ＭＳ Ｐゴシック" charset="0"/>
        </a:defRPr>
      </a:lvl2pPr>
      <a:lvl3pPr algn="l" defTabSz="457200" rtl="0" eaLnBrk="1" fontAlgn="base" hangingPunct="1">
        <a:lnSpc>
          <a:spcPts val="2000"/>
        </a:lnSpc>
        <a:spcBef>
          <a:spcPct val="0"/>
        </a:spcBef>
        <a:spcAft>
          <a:spcPct val="0"/>
        </a:spcAft>
        <a:defRPr b="1">
          <a:solidFill>
            <a:srgbClr val="0D6CBA"/>
          </a:solidFill>
          <a:latin typeface="Arial" charset="0"/>
          <a:ea typeface="ＭＳ Ｐゴシック" charset="-128"/>
          <a:cs typeface="ＭＳ Ｐゴシック" charset="0"/>
        </a:defRPr>
      </a:lvl3pPr>
      <a:lvl4pPr algn="l" defTabSz="457200" rtl="0" eaLnBrk="1" fontAlgn="base" hangingPunct="1">
        <a:lnSpc>
          <a:spcPts val="2000"/>
        </a:lnSpc>
        <a:spcBef>
          <a:spcPct val="0"/>
        </a:spcBef>
        <a:spcAft>
          <a:spcPct val="0"/>
        </a:spcAft>
        <a:defRPr b="1">
          <a:solidFill>
            <a:srgbClr val="0D6CBA"/>
          </a:solidFill>
          <a:latin typeface="Arial" charset="0"/>
          <a:ea typeface="ＭＳ Ｐゴシック" charset="-128"/>
          <a:cs typeface="ＭＳ Ｐゴシック" charset="0"/>
        </a:defRPr>
      </a:lvl4pPr>
      <a:lvl5pPr algn="l" defTabSz="457200" rtl="0" eaLnBrk="1" fontAlgn="base" hangingPunct="1">
        <a:lnSpc>
          <a:spcPts val="2000"/>
        </a:lnSpc>
        <a:spcBef>
          <a:spcPct val="0"/>
        </a:spcBef>
        <a:spcAft>
          <a:spcPct val="0"/>
        </a:spcAft>
        <a:defRPr b="1">
          <a:solidFill>
            <a:srgbClr val="0D6CBA"/>
          </a:solidFill>
          <a:latin typeface="Arial" charset="0"/>
          <a:ea typeface="ＭＳ Ｐゴシック" charset="-128"/>
          <a:cs typeface="ＭＳ Ｐゴシック" charset="0"/>
        </a:defRPr>
      </a:lvl5pPr>
      <a:lvl6pPr marL="457200" algn="l" defTabSz="457200" rtl="0" eaLnBrk="1" fontAlgn="base" hangingPunct="1">
        <a:spcBef>
          <a:spcPct val="0"/>
        </a:spcBef>
        <a:spcAft>
          <a:spcPct val="0"/>
        </a:spcAft>
        <a:defRPr sz="2400">
          <a:solidFill>
            <a:srgbClr val="4F56AB"/>
          </a:solidFill>
          <a:latin typeface="Arial" charset="0"/>
          <a:ea typeface="ＭＳ Ｐゴシック" charset="-128"/>
        </a:defRPr>
      </a:lvl6pPr>
      <a:lvl7pPr marL="914400" algn="l" defTabSz="457200" rtl="0" eaLnBrk="1" fontAlgn="base" hangingPunct="1">
        <a:spcBef>
          <a:spcPct val="0"/>
        </a:spcBef>
        <a:spcAft>
          <a:spcPct val="0"/>
        </a:spcAft>
        <a:defRPr sz="2400">
          <a:solidFill>
            <a:srgbClr val="4F56AB"/>
          </a:solidFill>
          <a:latin typeface="Arial" charset="0"/>
          <a:ea typeface="ＭＳ Ｐゴシック" charset="-128"/>
        </a:defRPr>
      </a:lvl7pPr>
      <a:lvl8pPr marL="1371600" algn="l" defTabSz="457200" rtl="0" eaLnBrk="1" fontAlgn="base" hangingPunct="1">
        <a:spcBef>
          <a:spcPct val="0"/>
        </a:spcBef>
        <a:spcAft>
          <a:spcPct val="0"/>
        </a:spcAft>
        <a:defRPr sz="2400">
          <a:solidFill>
            <a:srgbClr val="4F56AB"/>
          </a:solidFill>
          <a:latin typeface="Arial" charset="0"/>
          <a:ea typeface="ＭＳ Ｐゴシック" charset="-128"/>
        </a:defRPr>
      </a:lvl8pPr>
      <a:lvl9pPr marL="1828800" algn="l" defTabSz="457200" rtl="0" eaLnBrk="1" fontAlgn="base" hangingPunct="1">
        <a:spcBef>
          <a:spcPct val="0"/>
        </a:spcBef>
        <a:spcAft>
          <a:spcPct val="0"/>
        </a:spcAft>
        <a:defRPr sz="2400">
          <a:solidFill>
            <a:srgbClr val="4F56AB"/>
          </a:solidFill>
          <a:latin typeface="Arial" charset="0"/>
          <a:ea typeface="ＭＳ Ｐゴシック" charset="-128"/>
        </a:defRPr>
      </a:lvl9pPr>
    </p:titleStyle>
    <p:bodyStyle>
      <a:lvl1pPr marL="342900" indent="-342900" algn="l" defTabSz="457200" rtl="0" eaLnBrk="1" fontAlgn="base" hangingPunct="1">
        <a:spcBef>
          <a:spcPct val="20000"/>
        </a:spcBef>
        <a:spcAft>
          <a:spcPct val="0"/>
        </a:spcAft>
        <a:defRPr sz="1200" kern="1200">
          <a:solidFill>
            <a:srgbClr val="3E3E3E"/>
          </a:solidFill>
          <a:latin typeface="Arial"/>
          <a:ea typeface="ＭＳ Ｐゴシック" charset="-128"/>
          <a:cs typeface="ＭＳ Ｐゴシック" charset="0"/>
        </a:defRPr>
      </a:lvl1pPr>
      <a:lvl2pPr marL="514350" indent="-285750" algn="l" defTabSz="457200" rtl="0" eaLnBrk="1" fontAlgn="base" hangingPunct="1">
        <a:spcBef>
          <a:spcPct val="20000"/>
        </a:spcBef>
        <a:spcAft>
          <a:spcPct val="0"/>
        </a:spcAft>
        <a:buClr>
          <a:schemeClr val="tx1"/>
        </a:buClr>
        <a:buFont typeface="Arial" pitchFamily="34" charset="0"/>
        <a:buChar char="–"/>
        <a:defRPr sz="1400" kern="1200">
          <a:solidFill>
            <a:srgbClr val="4D4D4D"/>
          </a:solidFill>
          <a:latin typeface="Arial"/>
          <a:ea typeface="ＭＳ Ｐゴシック" charset="-128"/>
          <a:cs typeface="Arial"/>
        </a:defRPr>
      </a:lvl2pPr>
      <a:lvl3pPr marL="684213" indent="-230188" algn="l" defTabSz="457200" rtl="0" eaLnBrk="1" fontAlgn="base" hangingPunct="1">
        <a:spcBef>
          <a:spcPct val="20000"/>
        </a:spcBef>
        <a:spcAft>
          <a:spcPct val="0"/>
        </a:spcAft>
        <a:buClr>
          <a:schemeClr val="tx1"/>
        </a:buClr>
        <a:buFont typeface="Arial" pitchFamily="34" charset="0"/>
        <a:buChar char="–"/>
        <a:defRPr sz="1400" kern="1200">
          <a:solidFill>
            <a:schemeClr val="tx1"/>
          </a:solidFill>
          <a:latin typeface="Arial"/>
          <a:ea typeface="Arial" charset="0"/>
          <a:cs typeface="Arial"/>
        </a:defRPr>
      </a:lvl3pPr>
      <a:lvl4pPr algn="l" defTabSz="457200" rtl="0" eaLnBrk="1" fontAlgn="base" hangingPunct="1">
        <a:spcBef>
          <a:spcPct val="20000"/>
        </a:spcBef>
        <a:spcAft>
          <a:spcPct val="0"/>
        </a:spcAft>
        <a:buFont typeface="Arial" pitchFamily="34" charset="0"/>
        <a:defRPr sz="1400" kern="1200">
          <a:solidFill>
            <a:schemeClr val="tx1"/>
          </a:solidFill>
          <a:latin typeface="Arial"/>
          <a:ea typeface="Arial" charset="0"/>
          <a:cs typeface="Arial"/>
        </a:defRPr>
      </a:lvl4pPr>
      <a:lvl5pPr marL="1146175" indent="-285750" algn="l" defTabSz="457200" rtl="0" eaLnBrk="1" fontAlgn="base" hangingPunct="1">
        <a:spcBef>
          <a:spcPct val="20000"/>
        </a:spcBef>
        <a:spcAft>
          <a:spcPct val="0"/>
        </a:spcAft>
        <a:buFont typeface="Arial" pitchFamily="34" charset="0"/>
        <a:buChar char="•"/>
        <a:defRPr sz="1600" kern="1200">
          <a:solidFill>
            <a:schemeClr val="tx1"/>
          </a:solidFill>
          <a:latin typeface="Arial"/>
          <a:ea typeface="Arial"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1" y="365125"/>
            <a:ext cx="10515600" cy="1325563"/>
          </a:xfrm>
          <a:prstGeom prst="rect">
            <a:avLst/>
          </a:prstGeom>
          <a:noFill/>
          <a:ln>
            <a:noFill/>
          </a:ln>
        </p:spPr>
        <p:txBody>
          <a:bodyPr spcFirstLastPara="1" wrap="square" lIns="68569" tIns="34275" rIns="68569" bIns="3427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1" y="1825625"/>
            <a:ext cx="10515600" cy="4351339"/>
          </a:xfrm>
          <a:prstGeom prst="rect">
            <a:avLst/>
          </a:prstGeom>
          <a:noFill/>
          <a:ln>
            <a:noFill/>
          </a:ln>
        </p:spPr>
        <p:txBody>
          <a:bodyPr spcFirstLastPara="1" wrap="square" lIns="68569" tIns="34275" rIns="68569" bIns="3427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1" y="6356351"/>
            <a:ext cx="2743200" cy="365125"/>
          </a:xfrm>
          <a:prstGeom prst="rect">
            <a:avLst/>
          </a:prstGeom>
          <a:noFill/>
          <a:ln>
            <a:noFill/>
          </a:ln>
        </p:spPr>
        <p:txBody>
          <a:bodyPr spcFirstLastPara="1" wrap="square" lIns="68569" tIns="34275" rIns="68569" bIns="34275" anchor="ctr" anchorCtr="0"/>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1" y="6356351"/>
            <a:ext cx="4114800" cy="365125"/>
          </a:xfrm>
          <a:prstGeom prst="rect">
            <a:avLst/>
          </a:prstGeom>
          <a:noFill/>
          <a:ln>
            <a:noFill/>
          </a:ln>
        </p:spPr>
        <p:txBody>
          <a:bodyPr spcFirstLastPara="1" wrap="square" lIns="68569" tIns="34275" rIns="68569" bIns="34275" anchor="ctr" anchorCtr="0"/>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1" y="6356351"/>
            <a:ext cx="2743200" cy="365125"/>
          </a:xfrm>
          <a:prstGeom prst="rect">
            <a:avLst/>
          </a:prstGeom>
          <a:noFill/>
          <a:ln>
            <a:noFill/>
          </a:ln>
        </p:spPr>
        <p:txBody>
          <a:bodyPr spcFirstLastPara="1" wrap="square" lIns="68569" tIns="34275" rIns="68569"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fld id="{00000000-1234-1234-1234-123412341234}" type="slidenum">
              <a:rPr lang="uk-UA" smtClean="0"/>
              <a:pPr/>
              <a:t>‹#›</a:t>
            </a:fld>
            <a:endParaRPr lang="uk-UA"/>
          </a:p>
        </p:txBody>
      </p:sp>
    </p:spTree>
    <p:extLst>
      <p:ext uri="{BB962C8B-B14F-4D97-AF65-F5344CB8AC3E}">
        <p14:creationId xmlns:p14="http://schemas.microsoft.com/office/powerpoint/2010/main" val="492386703"/>
      </p:ext>
    </p:extLst>
  </p:cSld>
  <p:clrMap bg1="lt1" tx1="dk1" bg2="dk2" tx2="lt2" accent1="accent1" accent2="accent2" accent3="accent3" accent4="accent4" accent5="accent5" accent6="accent6" hlink="hlink" folHlink="folHlink"/>
  <p:sldLayoutIdLst>
    <p:sldLayoutId id="2147483681" r:id="rId1"/>
    <p:sldLayoutId id="2147483682" r:id="rId2"/>
    <p:sldLayoutId id="2147483683" r:id="rId3"/>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959803502"/>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2/15/2021</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416005524"/>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Top.jpg"/>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9277208" y="0"/>
            <a:ext cx="2804160" cy="914400"/>
          </a:xfrm>
          <a:prstGeom prst="rect">
            <a:avLst/>
          </a:prstGeom>
        </p:spPr>
      </p:pic>
      <p:pic>
        <p:nvPicPr>
          <p:cNvPr id="10" name="Picture 9"/>
          <p:cNvPicPr>
            <a:picLocks/>
          </p:cNvPicPr>
          <p:nvPr userDrawn="1"/>
        </p:nvPicPr>
        <p:blipFill>
          <a:blip r:embed="rId8"/>
          <a:stretch>
            <a:fillRect/>
          </a:stretch>
        </p:blipFill>
        <p:spPr>
          <a:xfrm>
            <a:off x="0" y="896681"/>
            <a:ext cx="12192000" cy="38100"/>
          </a:xfrm>
          <a:prstGeom prst="rect">
            <a:avLst/>
          </a:prstGeom>
        </p:spPr>
      </p:pic>
    </p:spTree>
    <p:extLst>
      <p:ext uri="{BB962C8B-B14F-4D97-AF65-F5344CB8AC3E}">
        <p14:creationId xmlns:p14="http://schemas.microsoft.com/office/powerpoint/2010/main" val="185714389"/>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Lst>
  <p:hf hdr="0" ftr="0" dt="0"/>
  <p:txStyles>
    <p:titleStyle>
      <a:lvl1pPr algn="l" defTabSz="457200" rtl="0" eaLnBrk="1" fontAlgn="base" hangingPunct="1">
        <a:lnSpc>
          <a:spcPts val="2000"/>
        </a:lnSpc>
        <a:spcBef>
          <a:spcPct val="0"/>
        </a:spcBef>
        <a:spcAft>
          <a:spcPct val="0"/>
        </a:spcAft>
        <a:defRPr b="1" kern="1200">
          <a:solidFill>
            <a:srgbClr val="404040"/>
          </a:solidFill>
          <a:latin typeface="Arial"/>
          <a:ea typeface="ＭＳ Ｐゴシック" charset="-128"/>
          <a:cs typeface="ＭＳ Ｐゴシック" charset="0"/>
        </a:defRPr>
      </a:lvl1pPr>
      <a:lvl2pPr algn="l" defTabSz="457200" rtl="0" eaLnBrk="1" fontAlgn="base" hangingPunct="1">
        <a:lnSpc>
          <a:spcPts val="2000"/>
        </a:lnSpc>
        <a:spcBef>
          <a:spcPct val="0"/>
        </a:spcBef>
        <a:spcAft>
          <a:spcPct val="0"/>
        </a:spcAft>
        <a:defRPr b="1">
          <a:solidFill>
            <a:srgbClr val="0D6CBA"/>
          </a:solidFill>
          <a:latin typeface="Arial" charset="0"/>
          <a:ea typeface="ＭＳ Ｐゴシック" charset="-128"/>
          <a:cs typeface="ＭＳ Ｐゴシック" charset="0"/>
        </a:defRPr>
      </a:lvl2pPr>
      <a:lvl3pPr algn="l" defTabSz="457200" rtl="0" eaLnBrk="1" fontAlgn="base" hangingPunct="1">
        <a:lnSpc>
          <a:spcPts val="2000"/>
        </a:lnSpc>
        <a:spcBef>
          <a:spcPct val="0"/>
        </a:spcBef>
        <a:spcAft>
          <a:spcPct val="0"/>
        </a:spcAft>
        <a:defRPr b="1">
          <a:solidFill>
            <a:srgbClr val="0D6CBA"/>
          </a:solidFill>
          <a:latin typeface="Arial" charset="0"/>
          <a:ea typeface="ＭＳ Ｐゴシック" charset="-128"/>
          <a:cs typeface="ＭＳ Ｐゴシック" charset="0"/>
        </a:defRPr>
      </a:lvl3pPr>
      <a:lvl4pPr algn="l" defTabSz="457200" rtl="0" eaLnBrk="1" fontAlgn="base" hangingPunct="1">
        <a:lnSpc>
          <a:spcPts val="2000"/>
        </a:lnSpc>
        <a:spcBef>
          <a:spcPct val="0"/>
        </a:spcBef>
        <a:spcAft>
          <a:spcPct val="0"/>
        </a:spcAft>
        <a:defRPr b="1">
          <a:solidFill>
            <a:srgbClr val="0D6CBA"/>
          </a:solidFill>
          <a:latin typeface="Arial" charset="0"/>
          <a:ea typeface="ＭＳ Ｐゴシック" charset="-128"/>
          <a:cs typeface="ＭＳ Ｐゴシック" charset="0"/>
        </a:defRPr>
      </a:lvl4pPr>
      <a:lvl5pPr algn="l" defTabSz="457200" rtl="0" eaLnBrk="1" fontAlgn="base" hangingPunct="1">
        <a:lnSpc>
          <a:spcPts val="2000"/>
        </a:lnSpc>
        <a:spcBef>
          <a:spcPct val="0"/>
        </a:spcBef>
        <a:spcAft>
          <a:spcPct val="0"/>
        </a:spcAft>
        <a:defRPr b="1">
          <a:solidFill>
            <a:srgbClr val="0D6CBA"/>
          </a:solidFill>
          <a:latin typeface="Arial" charset="0"/>
          <a:ea typeface="ＭＳ Ｐゴシック" charset="-128"/>
          <a:cs typeface="ＭＳ Ｐゴシック" charset="0"/>
        </a:defRPr>
      </a:lvl5pPr>
      <a:lvl6pPr marL="457200" algn="l" defTabSz="457200" rtl="0" eaLnBrk="1" fontAlgn="base" hangingPunct="1">
        <a:spcBef>
          <a:spcPct val="0"/>
        </a:spcBef>
        <a:spcAft>
          <a:spcPct val="0"/>
        </a:spcAft>
        <a:defRPr sz="2400">
          <a:solidFill>
            <a:srgbClr val="4F56AB"/>
          </a:solidFill>
          <a:latin typeface="Arial" charset="0"/>
          <a:ea typeface="ＭＳ Ｐゴシック" charset="-128"/>
        </a:defRPr>
      </a:lvl6pPr>
      <a:lvl7pPr marL="914400" algn="l" defTabSz="457200" rtl="0" eaLnBrk="1" fontAlgn="base" hangingPunct="1">
        <a:spcBef>
          <a:spcPct val="0"/>
        </a:spcBef>
        <a:spcAft>
          <a:spcPct val="0"/>
        </a:spcAft>
        <a:defRPr sz="2400">
          <a:solidFill>
            <a:srgbClr val="4F56AB"/>
          </a:solidFill>
          <a:latin typeface="Arial" charset="0"/>
          <a:ea typeface="ＭＳ Ｐゴシック" charset="-128"/>
        </a:defRPr>
      </a:lvl7pPr>
      <a:lvl8pPr marL="1371600" algn="l" defTabSz="457200" rtl="0" eaLnBrk="1" fontAlgn="base" hangingPunct="1">
        <a:spcBef>
          <a:spcPct val="0"/>
        </a:spcBef>
        <a:spcAft>
          <a:spcPct val="0"/>
        </a:spcAft>
        <a:defRPr sz="2400">
          <a:solidFill>
            <a:srgbClr val="4F56AB"/>
          </a:solidFill>
          <a:latin typeface="Arial" charset="0"/>
          <a:ea typeface="ＭＳ Ｐゴシック" charset="-128"/>
        </a:defRPr>
      </a:lvl8pPr>
      <a:lvl9pPr marL="1828800" algn="l" defTabSz="457200" rtl="0" eaLnBrk="1" fontAlgn="base" hangingPunct="1">
        <a:spcBef>
          <a:spcPct val="0"/>
        </a:spcBef>
        <a:spcAft>
          <a:spcPct val="0"/>
        </a:spcAft>
        <a:defRPr sz="2400">
          <a:solidFill>
            <a:srgbClr val="4F56AB"/>
          </a:solidFill>
          <a:latin typeface="Arial" charset="0"/>
          <a:ea typeface="ＭＳ Ｐゴシック" charset="-128"/>
        </a:defRPr>
      </a:lvl9pPr>
    </p:titleStyle>
    <p:bodyStyle>
      <a:lvl1pPr marL="342900" indent="-342900" algn="l" defTabSz="457200" rtl="0" eaLnBrk="1" fontAlgn="base" hangingPunct="1">
        <a:spcBef>
          <a:spcPct val="20000"/>
        </a:spcBef>
        <a:spcAft>
          <a:spcPct val="0"/>
        </a:spcAft>
        <a:defRPr sz="1200" kern="1200">
          <a:solidFill>
            <a:srgbClr val="3E3E3E"/>
          </a:solidFill>
          <a:latin typeface="Arial"/>
          <a:ea typeface="ＭＳ Ｐゴシック" charset="-128"/>
          <a:cs typeface="ＭＳ Ｐゴシック" charset="0"/>
        </a:defRPr>
      </a:lvl1pPr>
      <a:lvl2pPr marL="514350" indent="-285750" algn="l" defTabSz="457200" rtl="0" eaLnBrk="1" fontAlgn="base" hangingPunct="1">
        <a:spcBef>
          <a:spcPct val="20000"/>
        </a:spcBef>
        <a:spcAft>
          <a:spcPct val="0"/>
        </a:spcAft>
        <a:buClr>
          <a:schemeClr val="tx1"/>
        </a:buClr>
        <a:buFont typeface="Arial" pitchFamily="34" charset="0"/>
        <a:buChar char="–"/>
        <a:defRPr sz="1400" kern="1200">
          <a:solidFill>
            <a:srgbClr val="4D4D4D"/>
          </a:solidFill>
          <a:latin typeface="Arial"/>
          <a:ea typeface="ＭＳ Ｐゴシック" charset="-128"/>
          <a:cs typeface="Arial"/>
        </a:defRPr>
      </a:lvl2pPr>
      <a:lvl3pPr marL="684213" indent="-230188" algn="l" defTabSz="457200" rtl="0" eaLnBrk="1" fontAlgn="base" hangingPunct="1">
        <a:spcBef>
          <a:spcPct val="20000"/>
        </a:spcBef>
        <a:spcAft>
          <a:spcPct val="0"/>
        </a:spcAft>
        <a:buClr>
          <a:schemeClr val="tx1"/>
        </a:buClr>
        <a:buFont typeface="Arial" pitchFamily="34" charset="0"/>
        <a:buChar char="–"/>
        <a:defRPr sz="1400" kern="1200">
          <a:solidFill>
            <a:schemeClr val="tx1"/>
          </a:solidFill>
          <a:latin typeface="Arial"/>
          <a:ea typeface="Arial" charset="0"/>
          <a:cs typeface="Arial"/>
        </a:defRPr>
      </a:lvl3pPr>
      <a:lvl4pPr algn="l" defTabSz="457200" rtl="0" eaLnBrk="1" fontAlgn="base" hangingPunct="1">
        <a:spcBef>
          <a:spcPct val="20000"/>
        </a:spcBef>
        <a:spcAft>
          <a:spcPct val="0"/>
        </a:spcAft>
        <a:buFont typeface="Arial" pitchFamily="34" charset="0"/>
        <a:defRPr sz="1400" kern="1200">
          <a:solidFill>
            <a:schemeClr val="tx1"/>
          </a:solidFill>
          <a:latin typeface="Arial"/>
          <a:ea typeface="Arial" charset="0"/>
          <a:cs typeface="Arial"/>
        </a:defRPr>
      </a:lvl4pPr>
      <a:lvl5pPr marL="1146175" indent="-285750" algn="l" defTabSz="457200" rtl="0" eaLnBrk="1" fontAlgn="base" hangingPunct="1">
        <a:spcBef>
          <a:spcPct val="20000"/>
        </a:spcBef>
        <a:spcAft>
          <a:spcPct val="0"/>
        </a:spcAft>
        <a:buFont typeface="Arial" pitchFamily="34" charset="0"/>
        <a:buChar char="•"/>
        <a:defRPr sz="1600" kern="1200">
          <a:solidFill>
            <a:schemeClr val="tx1"/>
          </a:solidFill>
          <a:latin typeface="Arial"/>
          <a:ea typeface="Arial"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archives.gov/records-mgmt" TargetMode="External"/><Relationship Id="rId3" Type="http://schemas.openxmlformats.org/officeDocument/2006/relationships/hyperlink" Target="mailto:RMPolicy@nara.gov" TargetMode="External"/><Relationship Id="rId7" Type="http://schemas.openxmlformats.org/officeDocument/2006/relationships/hyperlink" Target="https://records-express.blogs.archives.gov/2020/10/09/transition-post-1-general-resources-from-nara-and-gsa/" TargetMode="External"/><Relationship Id="rId12" Type="http://schemas.openxmlformats.org/officeDocument/2006/relationships/hyperlink" Target="https://www.youtube.com/watch?v=wxyB6M_XdDI" TargetMode="External"/><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hyperlink" Target="https://records-express.blogs.archives.gov/2020/10/15/transition-post-2-entrance-and-exit-checklists-for-senior-officials/" TargetMode="External"/><Relationship Id="rId11" Type="http://schemas.openxmlformats.org/officeDocument/2006/relationships/hyperlink" Target="https://www.archives.gov/files/records-mgmt/policy/rm-for-political-appointees.pdf" TargetMode="External"/><Relationship Id="rId5" Type="http://schemas.openxmlformats.org/officeDocument/2006/relationships/hyperlink" Target="https://records-express.blogs.archives.gov/2020/10/21/transition-post-3-managing-official-email-and-social-media-accounts/" TargetMode="External"/><Relationship Id="rId10" Type="http://schemas.openxmlformats.org/officeDocument/2006/relationships/hyperlink" Target="https://www.archives.gov/records-mgmt/publications/documenting-your-public-service.html" TargetMode="External"/><Relationship Id="rId4" Type="http://schemas.openxmlformats.org/officeDocument/2006/relationships/hyperlink" Target="https://records-express.blogs.archives.gov/" TargetMode="External"/><Relationship Id="rId9" Type="http://schemas.openxmlformats.org/officeDocument/2006/relationships/hyperlink" Target="https://www.archives.gov/files/records-mgmt/memos/transition-letter-to-agency-heads-from-archivist-11242020-final.pdf"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4.xm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eg"/><Relationship Id="rId1" Type="http://schemas.openxmlformats.org/officeDocument/2006/relationships/slideLayout" Target="../slideLayouts/slideLayout14.xml"/><Relationship Id="rId5" Type="http://schemas.openxmlformats.org/officeDocument/2006/relationships/image" Target="../media/image35.png"/><Relationship Id="rId4" Type="http://schemas.openxmlformats.org/officeDocument/2006/relationships/image" Target="../media/image34.jpeg"/></Relationships>
</file>

<file path=ppt/slides/_rels/slide16.xml.rels><?xml version="1.0" encoding="UTF-8" standalone="yes"?>
<Relationships xmlns="http://schemas.openxmlformats.org/package/2006/relationships"><Relationship Id="rId3" Type="http://schemas.openxmlformats.org/officeDocument/2006/relationships/hyperlink" Target="https://www.archives.gov/files/guidance-on-presidential-records-from-the-national-archives-and-records-administration-2020.pdf" TargetMode="External"/><Relationship Id="rId7" Type="http://schemas.openxmlformats.org/officeDocument/2006/relationships/hyperlink" Target="http://www.archives.gov/presidential-libraries/laws/1978-act.html" TargetMode="External"/><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hyperlink" Target="https://www.archives.gov/presidential-libraries/presidential-transitions" TargetMode="External"/><Relationship Id="rId5" Type="http://schemas.openxmlformats.org/officeDocument/2006/relationships/hyperlink" Target="mailto:John.laster@nara.gov" TargetMode="External"/><Relationship Id="rId4" Type="http://schemas.openxmlformats.org/officeDocument/2006/relationships/image" Target="../media/image36.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0.xml"/><Relationship Id="rId1" Type="http://schemas.openxmlformats.org/officeDocument/2006/relationships/themeOverride" Target="../theme/themeOverride1.xml"/><Relationship Id="rId5" Type="http://schemas.openxmlformats.org/officeDocument/2006/relationships/image" Target="../media/image38.png"/><Relationship Id="rId4" Type="http://schemas.openxmlformats.org/officeDocument/2006/relationships/image" Target="../media/image37.jpeg"/></Relationships>
</file>

<file path=ppt/slides/_rels/slide1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1.xml"/></Relationships>
</file>

<file path=ppt/slides/_rels/slide2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31.xml"/></Relationships>
</file>

<file path=ppt/slides/_rels/slide26.xml.rels><?xml version="1.0" encoding="UTF-8" standalone="yes"?>
<Relationships xmlns="http://schemas.openxmlformats.org/package/2006/relationships"><Relationship Id="rId2" Type="http://schemas.openxmlformats.org/officeDocument/2006/relationships/hyperlink" Target="mailto:Asparks@mt.gov" TargetMode="External"/><Relationship Id="rId1" Type="http://schemas.openxmlformats.org/officeDocument/2006/relationships/slideLayout" Target="../slideLayouts/slideLayout3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s://ctstatelibrary.org/agency-specific-records-retention-schedules/" TargetMode="External"/><Relationship Id="rId2" Type="http://schemas.openxmlformats.org/officeDocument/2006/relationships/hyperlink" Target="https://ctstatelibrary.org/wp-content/uploads/2015/05/PRP05.pdf" TargetMode="External"/><Relationship Id="rId1" Type="http://schemas.openxmlformats.org/officeDocument/2006/relationships/slideLayout" Target="../slideLayouts/slideLayout4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0.xml"/></Relationships>
</file>

<file path=ppt/slides/_rels/slide31.xml.rels><?xml version="1.0" encoding="UTF-8" standalone="yes"?>
<Relationships xmlns="http://schemas.openxmlformats.org/package/2006/relationships"><Relationship Id="rId2" Type="http://schemas.openxmlformats.org/officeDocument/2006/relationships/hyperlink" Target="https://youtu.be/O7td47suf5g" TargetMode="External"/><Relationship Id="rId1" Type="http://schemas.openxmlformats.org/officeDocument/2006/relationships/slideLayout" Target="../slideLayouts/slideLayout40.xml"/></Relationships>
</file>

<file path=ppt/slides/_rels/slide32.xml.rels><?xml version="1.0" encoding="UTF-8" standalone="yes"?>
<Relationships xmlns="http://schemas.openxmlformats.org/package/2006/relationships"><Relationship Id="rId2" Type="http://schemas.openxmlformats.org/officeDocument/2006/relationships/hyperlink" Target="mailto:Allen.Ramsey@ct.gov" TargetMode="External"/><Relationship Id="rId1" Type="http://schemas.openxmlformats.org/officeDocument/2006/relationships/slideLayout" Target="../slideLayouts/slideLayout40.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statearchivists.org/programs/cosa-webinar-series/" TargetMode="Externa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5.xml.rels><?xml version="1.0" encoding="UTF-8" standalone="yes"?>
<Relationships xmlns="http://schemas.openxmlformats.org/package/2006/relationships"><Relationship Id="rId3" Type="http://schemas.openxmlformats.org/officeDocument/2006/relationships/hyperlink" Target="http://www.statearchivists.org/" TargetMode="External"/><Relationship Id="rId7"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hyperlink" Target="https://www.youtube.com/user/StateArchivists/" TargetMode="External"/><Relationship Id="rId5" Type="http://schemas.openxmlformats.org/officeDocument/2006/relationships/hyperlink" Target="http://www.facebook.com/CouncilOfStateArchivists" TargetMode="External"/><Relationship Id="rId4" Type="http://schemas.openxmlformats.org/officeDocument/2006/relationships/hyperlink" Target="https://www.statearchivists.org/resource-center/"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archives.gov/" TargetMode="External"/><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hyperlink" Target="http://www.archives.gov/social-media" TargetMode="External"/><Relationship Id="rId4" Type="http://schemas.openxmlformats.org/officeDocument/2006/relationships/hyperlink" Target="http://www.facebook.com/usnationalarchives" TargetMode="External"/></Relationships>
</file>

<file path=ppt/slides/_rels/slide37.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12" Type="http://schemas.openxmlformats.org/officeDocument/2006/relationships/image" Target="../media/image60.png"/><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54.png"/><Relationship Id="rId11" Type="http://schemas.openxmlformats.org/officeDocument/2006/relationships/image" Target="../media/image59.png"/><Relationship Id="rId5" Type="http://schemas.openxmlformats.org/officeDocument/2006/relationships/image" Target="../media/image53.png"/><Relationship Id="rId10" Type="http://schemas.openxmlformats.org/officeDocument/2006/relationships/image" Target="../media/image58.png"/><Relationship Id="rId4" Type="http://schemas.openxmlformats.org/officeDocument/2006/relationships/image" Target="../media/image52.png"/><Relationship Id="rId9" Type="http://schemas.openxmlformats.org/officeDocument/2006/relationships/image" Target="../media/image57.png"/></Relationships>
</file>

<file path=ppt/slides/_rels/slide3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hyperlink" Target="https://presidentialtransition.org/" TargetMode="External"/><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hyperlink" Target="https://www.archives.gov/records-mgmt/memos/ac-11-2021" TargetMode="External"/><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hyperlink" Target="https://records-express.blogs.archives.gov/"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Calibri" panose="020F0502020204030204"/>
            </a:endParaRPr>
          </a:p>
        </p:txBody>
      </p:sp>
      <p:sp>
        <p:nvSpPr>
          <p:cNvPr id="57" name="Rectangle 56">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Calibri" panose="020F0502020204030204"/>
            </a:endParaRPr>
          </a:p>
        </p:txBody>
      </p:sp>
      <p:sp>
        <p:nvSpPr>
          <p:cNvPr id="59" name="Rectangle 58">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Calibri" panose="020F0502020204030204"/>
            </a:endParaRPr>
          </a:p>
        </p:txBody>
      </p:sp>
      <p:sp>
        <p:nvSpPr>
          <p:cNvPr id="61" name="Rectangle 60">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Calibri" panose="020F0502020204030204"/>
            </a:endParaRPr>
          </a:p>
        </p:txBody>
      </p:sp>
      <p:sp>
        <p:nvSpPr>
          <p:cNvPr id="63" name="Freeform: Shape 62">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77"/>
            <a:endParaRPr lang="en-US" dirty="0">
              <a:solidFill>
                <a:prstClr val="white"/>
              </a:solidFill>
              <a:latin typeface="Calibri" panose="020F0502020204030204"/>
            </a:endParaRPr>
          </a:p>
        </p:txBody>
      </p:sp>
      <p:sp>
        <p:nvSpPr>
          <p:cNvPr id="2" name="Title 1">
            <a:extLst>
              <a:ext uri="{FF2B5EF4-FFF2-40B4-BE49-F238E27FC236}">
                <a16:creationId xmlns:a16="http://schemas.microsoft.com/office/drawing/2014/main" id="{8EF74A7D-4E59-47FD-81F2-D7E49CD03582}"/>
              </a:ext>
            </a:extLst>
          </p:cNvPr>
          <p:cNvSpPr>
            <a:spLocks noGrp="1"/>
          </p:cNvSpPr>
          <p:nvPr>
            <p:ph type="ctrTitle"/>
          </p:nvPr>
        </p:nvSpPr>
        <p:spPr>
          <a:xfrm>
            <a:off x="660042" y="2767105"/>
            <a:ext cx="2880828" cy="3071907"/>
          </a:xfrm>
        </p:spPr>
        <p:txBody>
          <a:bodyPr anchor="t">
            <a:normAutofit/>
          </a:bodyPr>
          <a:lstStyle/>
          <a:p>
            <a:pPr algn="l"/>
            <a:br>
              <a:rPr lang="en-US" sz="3100" b="1" dirty="0">
                <a:solidFill>
                  <a:srgbClr val="FFFFFF"/>
                </a:solidFill>
              </a:rPr>
            </a:br>
            <a:r>
              <a:rPr lang="en-US" sz="3100" b="1" dirty="0" err="1">
                <a:solidFill>
                  <a:srgbClr val="FFFFFF"/>
                </a:solidFill>
              </a:rPr>
              <a:t>CoSA</a:t>
            </a:r>
            <a:r>
              <a:rPr lang="en-US" sz="3100" b="1" dirty="0">
                <a:solidFill>
                  <a:srgbClr val="FFFFFF"/>
                </a:solidFill>
              </a:rPr>
              <a:t>-NARA Webinar</a:t>
            </a:r>
          </a:p>
        </p:txBody>
      </p:sp>
      <p:sp>
        <p:nvSpPr>
          <p:cNvPr id="3" name="Subtitle 2">
            <a:extLst>
              <a:ext uri="{FF2B5EF4-FFF2-40B4-BE49-F238E27FC236}">
                <a16:creationId xmlns:a16="http://schemas.microsoft.com/office/drawing/2014/main" id="{76B3F09A-E65B-4EE6-A273-F8AB450AA9AD}"/>
              </a:ext>
            </a:extLst>
          </p:cNvPr>
          <p:cNvSpPr>
            <a:spLocks noGrp="1"/>
          </p:cNvSpPr>
          <p:nvPr>
            <p:ph type="subTitle" idx="1"/>
          </p:nvPr>
        </p:nvSpPr>
        <p:spPr>
          <a:xfrm>
            <a:off x="660041" y="806824"/>
            <a:ext cx="2919739" cy="1494117"/>
          </a:xfrm>
        </p:spPr>
        <p:txBody>
          <a:bodyPr anchor="b">
            <a:normAutofit/>
          </a:bodyPr>
          <a:lstStyle/>
          <a:p>
            <a:pPr algn="l">
              <a:spcBef>
                <a:spcPts val="0"/>
              </a:spcBef>
              <a:spcAft>
                <a:spcPts val="600"/>
              </a:spcAft>
            </a:pPr>
            <a:endParaRPr lang="en-US" sz="2000" b="1" dirty="0">
              <a:solidFill>
                <a:srgbClr val="FFFFFF"/>
              </a:solidFill>
              <a:effectLst>
                <a:outerShdw blurRad="38100" dist="38100" dir="2700000" algn="tl">
                  <a:srgbClr val="000000">
                    <a:alpha val="43137"/>
                  </a:srgbClr>
                </a:outerShdw>
              </a:effectLst>
            </a:endParaRPr>
          </a:p>
          <a:p>
            <a:pPr algn="l">
              <a:spcBef>
                <a:spcPts val="0"/>
              </a:spcBef>
              <a:spcAft>
                <a:spcPts val="600"/>
              </a:spcAft>
            </a:pPr>
            <a:r>
              <a:rPr lang="en-US" sz="2000" b="1" dirty="0">
                <a:solidFill>
                  <a:srgbClr val="FFFFFF"/>
                </a:solidFill>
              </a:rPr>
              <a:t>February 11, 2021</a:t>
            </a:r>
          </a:p>
          <a:p>
            <a:pPr algn="l">
              <a:spcBef>
                <a:spcPts val="0"/>
              </a:spcBef>
              <a:spcAft>
                <a:spcPts val="600"/>
              </a:spcAft>
            </a:pPr>
            <a:r>
              <a:rPr lang="nl-NL" sz="2000" b="1" dirty="0">
                <a:solidFill>
                  <a:srgbClr val="FFFFFF"/>
                </a:solidFill>
              </a:rPr>
              <a:t>3 pm Eastern</a:t>
            </a:r>
            <a:endParaRPr lang="en-US" sz="2000" b="1" dirty="0">
              <a:solidFill>
                <a:srgbClr val="FFFFFF"/>
              </a:solidFill>
            </a:endParaRPr>
          </a:p>
        </p:txBody>
      </p:sp>
      <p:pic>
        <p:nvPicPr>
          <p:cNvPr id="25" name="Picture 24" descr="Logo&#10;&#10;Description automatically generated">
            <a:extLst>
              <a:ext uri="{FF2B5EF4-FFF2-40B4-BE49-F238E27FC236}">
                <a16:creationId xmlns:a16="http://schemas.microsoft.com/office/drawing/2014/main" id="{26A1115E-7DB1-4E19-9059-6C96A3FB1165}"/>
              </a:ext>
            </a:extLst>
          </p:cNvPr>
          <p:cNvPicPr/>
          <p:nvPr/>
        </p:nvPicPr>
        <p:blipFill>
          <a:blip r:embed="rId2" cstate="screen">
            <a:extLst>
              <a:ext uri="{28A0092B-C50C-407E-A947-70E740481C1C}">
                <a14:useLocalDpi xmlns:a14="http://schemas.microsoft.com/office/drawing/2010/main"/>
              </a:ext>
            </a:extLst>
          </a:blip>
          <a:stretch>
            <a:fillRect/>
          </a:stretch>
        </p:blipFill>
        <p:spPr bwMode="auto">
          <a:xfrm>
            <a:off x="4346678" y="361030"/>
            <a:ext cx="7225748" cy="1318697"/>
          </a:xfrm>
          <a:prstGeom prst="rect">
            <a:avLst/>
          </a:prstGeom>
          <a:noFill/>
        </p:spPr>
      </p:pic>
      <p:sp>
        <p:nvSpPr>
          <p:cNvPr id="11" name="TextBox 10">
            <a:extLst>
              <a:ext uri="{FF2B5EF4-FFF2-40B4-BE49-F238E27FC236}">
                <a16:creationId xmlns:a16="http://schemas.microsoft.com/office/drawing/2014/main" id="{EBF33DA2-76E7-4F2D-A6A7-6D55EC70CCB8}"/>
              </a:ext>
            </a:extLst>
          </p:cNvPr>
          <p:cNvSpPr txBox="1"/>
          <p:nvPr/>
        </p:nvSpPr>
        <p:spPr>
          <a:xfrm rot="10800000" flipV="1">
            <a:off x="4601047" y="6235359"/>
            <a:ext cx="5879921" cy="261610"/>
          </a:xfrm>
          <a:prstGeom prst="rect">
            <a:avLst/>
          </a:prstGeom>
          <a:noFill/>
        </p:spPr>
        <p:txBody>
          <a:bodyPr wrap="square">
            <a:spAutoFit/>
          </a:bodyPr>
          <a:lstStyle/>
          <a:p>
            <a:pPr defTabSz="914377"/>
            <a:r>
              <a:rPr lang="en-US" sz="1100" dirty="0">
                <a:solidFill>
                  <a:prstClr val="black"/>
                </a:solidFill>
                <a:latin typeface="Calibri" panose="020F0502020204030204"/>
              </a:rPr>
              <a:t>Disclaimer:  This webinar is being recorded and will be available for viewing on the CoSA website.</a:t>
            </a:r>
          </a:p>
        </p:txBody>
      </p:sp>
      <p:pic>
        <p:nvPicPr>
          <p:cNvPr id="5" name="Picture 4">
            <a:extLst>
              <a:ext uri="{FF2B5EF4-FFF2-40B4-BE49-F238E27FC236}">
                <a16:creationId xmlns:a16="http://schemas.microsoft.com/office/drawing/2014/main" id="{EE903B6C-970D-429D-B1AD-0F8989A1C567}"/>
              </a:ext>
            </a:extLst>
          </p:cNvPr>
          <p:cNvPicPr>
            <a:picLocks noChangeAspect="1"/>
          </p:cNvPicPr>
          <p:nvPr/>
        </p:nvPicPr>
        <p:blipFill>
          <a:blip r:embed="rId3"/>
          <a:stretch>
            <a:fillRect/>
          </a:stretch>
        </p:blipFill>
        <p:spPr>
          <a:xfrm>
            <a:off x="5198996" y="1938938"/>
            <a:ext cx="5521112" cy="1656334"/>
          </a:xfrm>
          <a:prstGeom prst="rect">
            <a:avLst/>
          </a:prstGeom>
        </p:spPr>
      </p:pic>
      <p:sp>
        <p:nvSpPr>
          <p:cNvPr id="7" name="TextBox 6">
            <a:extLst>
              <a:ext uri="{FF2B5EF4-FFF2-40B4-BE49-F238E27FC236}">
                <a16:creationId xmlns:a16="http://schemas.microsoft.com/office/drawing/2014/main" id="{E593FB79-E0F6-4F33-86F9-59E59A640B38}"/>
              </a:ext>
            </a:extLst>
          </p:cNvPr>
          <p:cNvSpPr txBox="1"/>
          <p:nvPr/>
        </p:nvSpPr>
        <p:spPr>
          <a:xfrm>
            <a:off x="4974086" y="4156054"/>
            <a:ext cx="6760711" cy="1477328"/>
          </a:xfrm>
          <a:prstGeom prst="rect">
            <a:avLst/>
          </a:prstGeom>
          <a:noFill/>
        </p:spPr>
        <p:txBody>
          <a:bodyPr wrap="square" rtlCol="0">
            <a:spAutoFit/>
          </a:bodyPr>
          <a:lstStyle/>
          <a:p>
            <a:r>
              <a:rPr lang="en-US" sz="3600" b="1" dirty="0"/>
              <a:t>Executive Transitions </a:t>
            </a:r>
            <a:br>
              <a:rPr lang="en-US" sz="3600" b="1" dirty="0"/>
            </a:br>
            <a:r>
              <a:rPr lang="en-US" sz="3600" b="1" dirty="0"/>
              <a:t>in Federal and State Governments</a:t>
            </a:r>
          </a:p>
          <a:p>
            <a:endParaRPr lang="en-US" dirty="0"/>
          </a:p>
        </p:txBody>
      </p:sp>
    </p:spTree>
    <p:extLst>
      <p:ext uri="{BB962C8B-B14F-4D97-AF65-F5344CB8AC3E}">
        <p14:creationId xmlns:p14="http://schemas.microsoft.com/office/powerpoint/2010/main" val="29359866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1"/>
          <p:cNvSpPr txBox="1">
            <a:spLocks noGrp="1"/>
          </p:cNvSpPr>
          <p:nvPr>
            <p:ph type="sldNum" idx="12"/>
          </p:nvPr>
        </p:nvSpPr>
        <p:spPr>
          <a:xfrm>
            <a:off x="10148858" y="6217622"/>
            <a:ext cx="548700" cy="524700"/>
          </a:xfrm>
          <a:prstGeom prst="rect">
            <a:avLst/>
          </a:prstGeom>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fld id="{00000000-1234-1234-1234-123412341234}" type="slidenum">
              <a:rPr kumimoji="0" lang="en-US" sz="1000" b="0" i="0" u="none" strike="noStrike" kern="0" cap="none" spc="0" normalizeH="0" baseline="0" noProof="0">
                <a:ln>
                  <a:noFill/>
                </a:ln>
                <a:solidFill>
                  <a:srgbClr val="FFFFFF"/>
                </a:solidFill>
                <a:effectLst/>
                <a:uLnTx/>
                <a:uFillTx/>
                <a:latin typeface="Merriweather"/>
                <a:sym typeface="Merriweather"/>
              </a:rPr>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t>10</a:t>
            </a:fld>
            <a:endParaRPr kumimoji="0" sz="1000" b="0" i="0" u="none" strike="noStrike" kern="0" cap="none" spc="0" normalizeH="0" baseline="0" noProof="0">
              <a:ln>
                <a:noFill/>
              </a:ln>
              <a:solidFill>
                <a:srgbClr val="FFFFFF"/>
              </a:solidFill>
              <a:effectLst/>
              <a:uLnTx/>
              <a:uFillTx/>
              <a:latin typeface="Merriweather"/>
              <a:sym typeface="Merriweather"/>
            </a:endParaRPr>
          </a:p>
        </p:txBody>
      </p:sp>
      <p:sp>
        <p:nvSpPr>
          <p:cNvPr id="150" name="Google Shape;150;p21"/>
          <p:cNvSpPr txBox="1"/>
          <p:nvPr/>
        </p:nvSpPr>
        <p:spPr>
          <a:xfrm>
            <a:off x="1524000" y="0"/>
            <a:ext cx="9002400" cy="10365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3000"/>
              <a:buFont typeface="Arial"/>
              <a:buNone/>
              <a:tabLst/>
              <a:defRPr/>
            </a:pPr>
            <a:r>
              <a:rPr kumimoji="0" lang="en-US" sz="3000" b="1" i="0" u="none" strike="noStrike" kern="0" cap="none" spc="0" normalizeH="0" baseline="0" noProof="0" dirty="0">
                <a:ln>
                  <a:noFill/>
                </a:ln>
                <a:solidFill>
                  <a:srgbClr val="1C4587"/>
                </a:solidFill>
                <a:effectLst/>
                <a:uLnTx/>
                <a:uFillTx/>
                <a:latin typeface="Merriweather"/>
                <a:ea typeface="Merriweather"/>
                <a:cs typeface="Merriweather"/>
                <a:sym typeface="Merriweather"/>
              </a:rPr>
              <a:t>Resources and Contacts</a:t>
            </a:r>
            <a:endParaRPr kumimoji="0" sz="3000" b="1" i="0" u="none" strike="noStrike" kern="0" cap="none" spc="0" normalizeH="0" baseline="0" noProof="0" dirty="0">
              <a:ln>
                <a:noFill/>
              </a:ln>
              <a:solidFill>
                <a:srgbClr val="1C4587"/>
              </a:solidFill>
              <a:effectLst/>
              <a:uLnTx/>
              <a:uFillTx/>
              <a:latin typeface="Merriweather"/>
              <a:ea typeface="Merriweather"/>
              <a:cs typeface="Merriweather"/>
              <a:sym typeface="Merriweather"/>
            </a:endParaRPr>
          </a:p>
        </p:txBody>
      </p:sp>
      <p:sp>
        <p:nvSpPr>
          <p:cNvPr id="151" name="Google Shape;151;p21"/>
          <p:cNvSpPr txBox="1"/>
          <p:nvPr/>
        </p:nvSpPr>
        <p:spPr>
          <a:xfrm>
            <a:off x="1666950" y="4885725"/>
            <a:ext cx="8716500" cy="16419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50000"/>
              </a:lnSpc>
              <a:spcBef>
                <a:spcPts val="0"/>
              </a:spcBef>
              <a:spcAft>
                <a:spcPts val="0"/>
              </a:spcAft>
              <a:buClr>
                <a:srgbClr val="000000"/>
              </a:buClr>
              <a:buSzPts val="2400"/>
              <a:buFont typeface="Arial"/>
              <a:buNone/>
              <a:tabLst/>
              <a:defRPr/>
            </a:pPr>
            <a:r>
              <a:rPr kumimoji="0" lang="en-US" sz="1700" b="1" i="0" u="none" strike="noStrike" kern="0" cap="none" spc="0" normalizeH="0" baseline="0" noProof="0">
                <a:ln>
                  <a:noFill/>
                </a:ln>
                <a:solidFill>
                  <a:srgbClr val="002060"/>
                </a:solidFill>
                <a:effectLst/>
                <a:uLnTx/>
                <a:uFillTx/>
                <a:latin typeface="Merriweather"/>
                <a:ea typeface="Merriweather"/>
                <a:cs typeface="Merriweather"/>
                <a:sym typeface="Merriweather"/>
              </a:rPr>
              <a:t>Laurence Brewer, CRM</a:t>
            </a:r>
            <a:endParaRPr kumimoji="0" sz="700" b="0" i="0" u="none" strike="noStrike" kern="0" cap="none" spc="0" normalizeH="0" baseline="0" noProof="0">
              <a:ln>
                <a:noFill/>
              </a:ln>
              <a:solidFill>
                <a:srgbClr val="000000"/>
              </a:solidFill>
              <a:effectLst/>
              <a:uLnTx/>
              <a:uFillTx/>
              <a:latin typeface="Merriweather"/>
              <a:ea typeface="Merriweather"/>
              <a:cs typeface="Merriweather"/>
              <a:sym typeface="Merriweather"/>
            </a:endParaRP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700" b="0" i="0" u="none" strike="noStrike" kern="0" cap="none" spc="0" normalizeH="0" baseline="0" noProof="0">
                <a:ln>
                  <a:noFill/>
                </a:ln>
                <a:solidFill>
                  <a:srgbClr val="002060"/>
                </a:solidFill>
                <a:effectLst/>
                <a:uLnTx/>
                <a:uFillTx/>
                <a:latin typeface="Merriweather"/>
                <a:ea typeface="Merriweather"/>
                <a:cs typeface="Merriweather"/>
                <a:sym typeface="Merriweather"/>
              </a:rPr>
              <a:t>Chief Records Officer for the U.S. Government</a:t>
            </a:r>
            <a:endParaRPr kumimoji="0" sz="1700" b="0" i="0" u="none" strike="noStrike" kern="0" cap="none" spc="0" normalizeH="0" baseline="0" noProof="0">
              <a:ln>
                <a:noFill/>
              </a:ln>
              <a:solidFill>
                <a:srgbClr val="3C78D8"/>
              </a:solidFill>
              <a:effectLst/>
              <a:uLnTx/>
              <a:uFillTx/>
              <a:latin typeface="Merriweather"/>
              <a:ea typeface="Merriweather"/>
              <a:cs typeface="Merriweather"/>
              <a:sym typeface="Merriweather"/>
            </a:endParaRP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700" b="0" i="0" u="sng" strike="noStrike" kern="0" cap="none" spc="0" normalizeH="0" baseline="0" noProof="0">
                <a:ln>
                  <a:noFill/>
                </a:ln>
                <a:solidFill>
                  <a:srgbClr val="0563C1"/>
                </a:solidFill>
                <a:effectLst/>
                <a:uLnTx/>
                <a:uFillTx/>
                <a:latin typeface="Merriweather"/>
                <a:ea typeface="Merriweather"/>
                <a:cs typeface="Merriweather"/>
                <a:sym typeface="Merriweather"/>
                <a:hlinkClick r:id="rId3"/>
              </a:rPr>
              <a:t>RMPolicy@nara.gov</a:t>
            </a:r>
            <a:endParaRPr kumimoji="0" sz="1700" b="0" i="0" u="none" strike="noStrike" kern="0" cap="none" spc="0" normalizeH="0" baseline="0" noProof="0">
              <a:ln>
                <a:noFill/>
              </a:ln>
              <a:solidFill>
                <a:srgbClr val="3C78D8"/>
              </a:solidFill>
              <a:effectLst/>
              <a:uLnTx/>
              <a:uFillTx/>
              <a:latin typeface="Merriweather"/>
              <a:ea typeface="Merriweather"/>
              <a:cs typeface="Merriweather"/>
              <a:sym typeface="Merriweather"/>
            </a:endParaRPr>
          </a:p>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endParaRPr kumimoji="0" sz="1500" b="0" i="0" u="none" strike="noStrike" kern="0" cap="none" spc="0" normalizeH="0" baseline="0" noProof="0">
              <a:ln>
                <a:noFill/>
              </a:ln>
              <a:solidFill>
                <a:srgbClr val="000000"/>
              </a:solidFill>
              <a:effectLst/>
              <a:uLnTx/>
              <a:uFillTx/>
              <a:latin typeface="Merriweather"/>
              <a:ea typeface="Merriweather"/>
              <a:cs typeface="Merriweather"/>
              <a:sym typeface="Merriweather"/>
            </a:endParaRPr>
          </a:p>
          <a:p>
            <a:pPr marL="0" marR="0" lvl="0" indent="0" algn="l" defTabSz="914400" rtl="0" eaLnBrk="1" fontAlgn="auto" latinLnBrk="0" hangingPunct="1">
              <a:lnSpc>
                <a:spcPct val="115000"/>
              </a:lnSpc>
              <a:spcBef>
                <a:spcPts val="1200"/>
              </a:spcBef>
              <a:spcAft>
                <a:spcPts val="1200"/>
              </a:spcAft>
              <a:buClr>
                <a:srgbClr val="000000"/>
              </a:buClr>
              <a:buSzPts val="11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t> </a:t>
            </a:r>
            <a:endParaRPr kumimoji="0" sz="12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52" name="Google Shape;152;p21"/>
          <p:cNvSpPr txBox="1"/>
          <p:nvPr/>
        </p:nvSpPr>
        <p:spPr>
          <a:xfrm>
            <a:off x="2656650" y="1125900"/>
            <a:ext cx="6878700" cy="36033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r>
              <a:rPr kumimoji="0" lang="en-US" sz="1600" b="0" i="1" u="sng" strike="noStrike" kern="0" cap="none" spc="0" normalizeH="0" baseline="0" noProof="0">
                <a:ln>
                  <a:noFill/>
                </a:ln>
                <a:solidFill>
                  <a:srgbClr val="0563C1"/>
                </a:solidFill>
                <a:effectLst/>
                <a:uLnTx/>
                <a:uFillTx/>
                <a:latin typeface="Merriweather"/>
                <a:ea typeface="Merriweather"/>
                <a:cs typeface="Merriweather"/>
                <a:sym typeface="Merriweather"/>
                <a:hlinkClick r:id="rId4"/>
              </a:rPr>
              <a:t>Records Express</a:t>
            </a:r>
            <a:r>
              <a:rPr kumimoji="0" lang="en-US" sz="1600" b="0" i="0" u="none" strike="noStrike" kern="0" cap="none" spc="0" normalizeH="0" baseline="0" noProof="0">
                <a:ln>
                  <a:noFill/>
                </a:ln>
                <a:solidFill>
                  <a:srgbClr val="000000"/>
                </a:solidFill>
                <a:effectLst/>
                <a:uLnTx/>
                <a:uFillTx/>
                <a:latin typeface="Merriweather"/>
                <a:ea typeface="Merriweather"/>
                <a:cs typeface="Merriweather"/>
                <a:sym typeface="Merriweather"/>
              </a:rPr>
              <a:t> blog posts:</a:t>
            </a:r>
            <a:endParaRPr kumimoji="0" sz="1600" b="0" i="0" u="none" strike="noStrike" kern="0" cap="none" spc="0" normalizeH="0" baseline="0" noProof="0">
              <a:ln>
                <a:noFill/>
              </a:ln>
              <a:solidFill>
                <a:srgbClr val="000000"/>
              </a:solidFill>
              <a:effectLst/>
              <a:uLnTx/>
              <a:uFillTx/>
              <a:latin typeface="Merriweather"/>
              <a:ea typeface="Merriweather"/>
              <a:cs typeface="Merriweather"/>
              <a:sym typeface="Merriweather"/>
            </a:endParaRPr>
          </a:p>
          <a:p>
            <a:pPr marL="457200" marR="0" lvl="0" indent="-330200" algn="l" defTabSz="914400" rtl="0" eaLnBrk="1" fontAlgn="auto" latinLnBrk="0" hangingPunct="1">
              <a:lnSpc>
                <a:spcPct val="100000"/>
              </a:lnSpc>
              <a:spcBef>
                <a:spcPts val="1200"/>
              </a:spcBef>
              <a:spcAft>
                <a:spcPts val="0"/>
              </a:spcAft>
              <a:buClr>
                <a:srgbClr val="000000"/>
              </a:buClr>
              <a:buSzPts val="1600"/>
              <a:buFont typeface="Merriweather"/>
              <a:buChar char="●"/>
              <a:tabLst/>
              <a:defRPr/>
            </a:pPr>
            <a:r>
              <a:rPr kumimoji="0" lang="en-US" sz="1600" b="0" i="0" u="none" strike="noStrike" kern="0" cap="none" spc="0" normalizeH="0" baseline="0" noProof="0">
                <a:ln>
                  <a:noFill/>
                </a:ln>
                <a:solidFill>
                  <a:srgbClr val="0563C1"/>
                </a:solidFill>
                <a:effectLst/>
                <a:uLnTx/>
                <a:uFill>
                  <a:noFill/>
                </a:uFill>
                <a:latin typeface="Merriweather"/>
                <a:ea typeface="Merriweather"/>
                <a:cs typeface="Merriweather"/>
                <a:sym typeface="Merriweather"/>
                <a:hlinkClick r:id="rId5"/>
              </a:rPr>
              <a:t>Managing Official Email and Social Media Accounts</a:t>
            </a:r>
            <a:endParaRPr kumimoji="0" sz="1600" b="0" i="0" u="none" strike="noStrike" kern="0" cap="none" spc="0" normalizeH="0" baseline="0" noProof="0">
              <a:ln>
                <a:noFill/>
              </a:ln>
              <a:solidFill>
                <a:srgbClr val="000000"/>
              </a:solidFill>
              <a:effectLst/>
              <a:uLnTx/>
              <a:uFillTx/>
              <a:latin typeface="Merriweather"/>
              <a:ea typeface="Merriweather"/>
              <a:cs typeface="Merriweather"/>
              <a:sym typeface="Merriweather"/>
            </a:endParaRPr>
          </a:p>
          <a:p>
            <a:pPr marL="457200" marR="0" lvl="0" indent="-330200" algn="l" defTabSz="914400" rtl="0" eaLnBrk="1" fontAlgn="auto" latinLnBrk="0" hangingPunct="1">
              <a:lnSpc>
                <a:spcPct val="100000"/>
              </a:lnSpc>
              <a:spcBef>
                <a:spcPts val="0"/>
              </a:spcBef>
              <a:spcAft>
                <a:spcPts val="0"/>
              </a:spcAft>
              <a:buClr>
                <a:srgbClr val="000000"/>
              </a:buClr>
              <a:buSzPts val="1600"/>
              <a:buFont typeface="Merriweather"/>
              <a:buChar char="●"/>
              <a:tabLst/>
              <a:defRPr/>
            </a:pPr>
            <a:r>
              <a:rPr kumimoji="0" lang="en-US" sz="1600" b="0" i="0" u="none" strike="noStrike" kern="0" cap="none" spc="0" normalizeH="0" baseline="0" noProof="0">
                <a:ln>
                  <a:noFill/>
                </a:ln>
                <a:solidFill>
                  <a:srgbClr val="0563C1"/>
                </a:solidFill>
                <a:effectLst/>
                <a:uLnTx/>
                <a:uFill>
                  <a:noFill/>
                </a:uFill>
                <a:latin typeface="Merriweather"/>
                <a:ea typeface="Merriweather"/>
                <a:cs typeface="Merriweather"/>
                <a:sym typeface="Merriweather"/>
                <a:hlinkClick r:id="rId6"/>
              </a:rPr>
              <a:t>Entrance and Exit Checklists for Senior Officials</a:t>
            </a:r>
            <a:endParaRPr kumimoji="0" sz="1600" b="0" i="0" u="none" strike="noStrike" kern="0" cap="none" spc="0" normalizeH="0" baseline="0" noProof="0">
              <a:ln>
                <a:noFill/>
              </a:ln>
              <a:solidFill>
                <a:srgbClr val="000000"/>
              </a:solidFill>
              <a:effectLst/>
              <a:uLnTx/>
              <a:uFillTx/>
              <a:latin typeface="Merriweather"/>
              <a:ea typeface="Merriweather"/>
              <a:cs typeface="Merriweather"/>
              <a:sym typeface="Merriweather"/>
            </a:endParaRPr>
          </a:p>
          <a:p>
            <a:pPr marL="457200" marR="0" lvl="0" indent="-330200" algn="l" defTabSz="914400" rtl="0" eaLnBrk="1" fontAlgn="auto" latinLnBrk="0" hangingPunct="1">
              <a:lnSpc>
                <a:spcPct val="100000"/>
              </a:lnSpc>
              <a:spcBef>
                <a:spcPts val="0"/>
              </a:spcBef>
              <a:spcAft>
                <a:spcPts val="0"/>
              </a:spcAft>
              <a:buClr>
                <a:srgbClr val="000000"/>
              </a:buClr>
              <a:buSzPts val="1600"/>
              <a:buFont typeface="Merriweather"/>
              <a:buChar char="●"/>
              <a:tabLst/>
              <a:defRPr/>
            </a:pPr>
            <a:r>
              <a:rPr kumimoji="0" lang="en-US" sz="1600" b="0" i="0" u="none" strike="noStrike" kern="0" cap="none" spc="0" normalizeH="0" baseline="0" noProof="0">
                <a:ln>
                  <a:noFill/>
                </a:ln>
                <a:solidFill>
                  <a:srgbClr val="0563C1"/>
                </a:solidFill>
                <a:effectLst/>
                <a:uLnTx/>
                <a:uFill>
                  <a:noFill/>
                </a:uFill>
                <a:latin typeface="Merriweather"/>
                <a:ea typeface="Merriweather"/>
                <a:cs typeface="Merriweather"/>
                <a:sym typeface="Merriweather"/>
                <a:hlinkClick r:id="rId7"/>
              </a:rPr>
              <a:t>General Resources from NARA and GSA</a:t>
            </a:r>
            <a:endParaRPr kumimoji="0" sz="1600" b="0" i="0" u="none" strike="noStrike" kern="0" cap="none" spc="0" normalizeH="0" baseline="0" noProof="0">
              <a:ln>
                <a:noFill/>
              </a:ln>
              <a:solidFill>
                <a:srgbClr val="000000"/>
              </a:solidFill>
              <a:effectLst/>
              <a:uLnTx/>
              <a:uFillTx/>
              <a:latin typeface="Merriweather"/>
              <a:ea typeface="Merriweather"/>
              <a:cs typeface="Merriweather"/>
              <a:sym typeface="Merriweather"/>
            </a:endParaRPr>
          </a:p>
          <a:p>
            <a:pPr marL="0" marR="0" lvl="0" indent="0" algn="l" defTabSz="914400" rtl="0" eaLnBrk="1" fontAlgn="auto" latinLnBrk="0" hangingPunct="1">
              <a:lnSpc>
                <a:spcPct val="100000"/>
              </a:lnSpc>
              <a:spcBef>
                <a:spcPts val="400"/>
              </a:spcBef>
              <a:spcAft>
                <a:spcPts val="0"/>
              </a:spcAft>
              <a:buClr>
                <a:srgbClr val="000000"/>
              </a:buClr>
              <a:buSzTx/>
              <a:buFont typeface="Arial"/>
              <a:buNone/>
              <a:tabLst/>
              <a:defRPr/>
            </a:pPr>
            <a:endParaRPr kumimoji="0" sz="1600" b="0" i="0" u="none" strike="noStrike" kern="0" cap="none" spc="0" normalizeH="0" baseline="0" noProof="0">
              <a:ln>
                <a:noFill/>
              </a:ln>
              <a:solidFill>
                <a:srgbClr val="000000"/>
              </a:solidFill>
              <a:effectLst/>
              <a:uLnTx/>
              <a:uFillTx/>
              <a:latin typeface="Merriweather"/>
              <a:ea typeface="Merriweather"/>
              <a:cs typeface="Merriweather"/>
              <a:sym typeface="Merriweather"/>
            </a:endParaRPr>
          </a:p>
          <a:p>
            <a:pPr marL="0" marR="0" lvl="0" indent="0" algn="l" defTabSz="914400" rtl="0" eaLnBrk="1" fontAlgn="auto" latinLnBrk="0" hangingPunct="1">
              <a:lnSpc>
                <a:spcPct val="115000"/>
              </a:lnSpc>
              <a:spcBef>
                <a:spcPts val="40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000000"/>
                </a:solidFill>
                <a:effectLst/>
                <a:uLnTx/>
                <a:uFillTx/>
                <a:latin typeface="Merriweather"/>
                <a:ea typeface="Merriweather"/>
                <a:cs typeface="Merriweather"/>
                <a:sym typeface="Merriweather"/>
              </a:rPr>
              <a:t>NARA </a:t>
            </a:r>
            <a:r>
              <a:rPr kumimoji="0" lang="en-US" sz="1600" b="0" i="0" u="sng" strike="noStrike" kern="0" cap="none" spc="0" normalizeH="0" baseline="0" noProof="0">
                <a:ln>
                  <a:noFill/>
                </a:ln>
                <a:solidFill>
                  <a:srgbClr val="0563C1"/>
                </a:solidFill>
                <a:effectLst/>
                <a:uLnTx/>
                <a:uFillTx/>
                <a:latin typeface="Merriweather"/>
                <a:ea typeface="Merriweather"/>
                <a:cs typeface="Merriweather"/>
                <a:sym typeface="Merriweather"/>
                <a:hlinkClick r:id="rId8"/>
              </a:rPr>
              <a:t>RM Website</a:t>
            </a:r>
            <a:r>
              <a:rPr kumimoji="0" lang="en-US" sz="1600" b="0" i="0" u="none" strike="noStrike" kern="0" cap="none" spc="0" normalizeH="0" baseline="0" noProof="0">
                <a:ln>
                  <a:noFill/>
                </a:ln>
                <a:solidFill>
                  <a:srgbClr val="000000"/>
                </a:solidFill>
                <a:effectLst/>
                <a:uLnTx/>
                <a:uFillTx/>
                <a:latin typeface="Merriweather"/>
                <a:ea typeface="Merriweather"/>
                <a:cs typeface="Merriweather"/>
                <a:sym typeface="Merriweather"/>
              </a:rPr>
              <a:t>: </a:t>
            </a:r>
            <a:endParaRPr kumimoji="0" sz="1600" b="0" i="0" u="none" strike="noStrike" kern="0" cap="none" spc="0" normalizeH="0" baseline="0" noProof="0">
              <a:ln>
                <a:noFill/>
              </a:ln>
              <a:solidFill>
                <a:srgbClr val="000000"/>
              </a:solidFill>
              <a:effectLst/>
              <a:uLnTx/>
              <a:uFillTx/>
              <a:latin typeface="Merriweather"/>
              <a:ea typeface="Merriweather"/>
              <a:cs typeface="Merriweather"/>
              <a:sym typeface="Merriweather"/>
            </a:endParaRPr>
          </a:p>
          <a:p>
            <a:pPr marL="457200" marR="0" lvl="0" indent="-330200" algn="l" defTabSz="914400" rtl="0" eaLnBrk="1" fontAlgn="auto" latinLnBrk="0" hangingPunct="1">
              <a:lnSpc>
                <a:spcPct val="100000"/>
              </a:lnSpc>
              <a:spcBef>
                <a:spcPts val="1000"/>
              </a:spcBef>
              <a:spcAft>
                <a:spcPts val="0"/>
              </a:spcAft>
              <a:buClr>
                <a:srgbClr val="000000"/>
              </a:buClr>
              <a:buSzPts val="1600"/>
              <a:buFont typeface="Merriweather"/>
              <a:buChar char="●"/>
              <a:tabLst/>
              <a:defRPr/>
            </a:pPr>
            <a:r>
              <a:rPr kumimoji="0" lang="en-US" sz="1600" b="0" i="0" u="none" strike="noStrike" kern="0" cap="none" spc="0" normalizeH="0" baseline="0" noProof="0">
                <a:ln>
                  <a:noFill/>
                </a:ln>
                <a:solidFill>
                  <a:srgbClr val="0563C1"/>
                </a:solidFill>
                <a:effectLst/>
                <a:uLnTx/>
                <a:uFill>
                  <a:noFill/>
                </a:uFill>
                <a:latin typeface="Merriweather"/>
                <a:ea typeface="Merriweather"/>
                <a:cs typeface="Merriweather"/>
                <a:sym typeface="Merriweather"/>
                <a:hlinkClick r:id="rId9"/>
              </a:rPr>
              <a:t>Memo </a:t>
            </a:r>
            <a:r>
              <a:rPr kumimoji="0" lang="en-US" sz="1600" b="0" i="0" u="none" strike="noStrike" kern="0" cap="none" spc="0" normalizeH="0" baseline="0" noProof="0">
                <a:ln>
                  <a:noFill/>
                </a:ln>
                <a:solidFill>
                  <a:srgbClr val="000000"/>
                </a:solidFill>
                <a:effectLst/>
                <a:uLnTx/>
                <a:uFillTx/>
                <a:latin typeface="Merriweather"/>
                <a:ea typeface="Merriweather"/>
                <a:cs typeface="Merriweather"/>
                <a:sym typeface="Merriweather"/>
              </a:rPr>
              <a:t>to Agency Heads, November 2020</a:t>
            </a:r>
            <a:endParaRPr kumimoji="0" sz="1600" b="0" i="0" u="none" strike="noStrike" kern="0" cap="none" spc="0" normalizeH="0" baseline="0" noProof="0">
              <a:ln>
                <a:noFill/>
              </a:ln>
              <a:solidFill>
                <a:srgbClr val="000000"/>
              </a:solidFill>
              <a:effectLst/>
              <a:uLnTx/>
              <a:uFillTx/>
              <a:latin typeface="Merriweather"/>
              <a:ea typeface="Merriweather"/>
              <a:cs typeface="Merriweather"/>
              <a:sym typeface="Merriweather"/>
            </a:endParaRPr>
          </a:p>
          <a:p>
            <a:pPr marL="457200" marR="0" lvl="0" indent="-330200" algn="l" defTabSz="914400" rtl="0" eaLnBrk="1" fontAlgn="auto" latinLnBrk="0" hangingPunct="1">
              <a:lnSpc>
                <a:spcPct val="100000"/>
              </a:lnSpc>
              <a:spcBef>
                <a:spcPts val="0"/>
              </a:spcBef>
              <a:spcAft>
                <a:spcPts val="0"/>
              </a:spcAft>
              <a:buClr>
                <a:srgbClr val="000000"/>
              </a:buClr>
              <a:buSzPts val="1600"/>
              <a:buFont typeface="Merriweather"/>
              <a:buChar char="●"/>
              <a:tabLst/>
              <a:defRPr/>
            </a:pPr>
            <a:r>
              <a:rPr kumimoji="0" lang="en-US" sz="1600" b="0" i="0" u="none" strike="noStrike" kern="0" cap="none" spc="0" normalizeH="0" baseline="0" noProof="0">
                <a:ln>
                  <a:noFill/>
                </a:ln>
                <a:solidFill>
                  <a:srgbClr val="0563C1"/>
                </a:solidFill>
                <a:effectLst/>
                <a:uLnTx/>
                <a:uFill>
                  <a:noFill/>
                </a:uFill>
                <a:latin typeface="Merriweather"/>
                <a:ea typeface="Merriweather"/>
                <a:cs typeface="Merriweather"/>
                <a:sym typeface="Merriweather"/>
                <a:hlinkClick r:id="rId10"/>
              </a:rPr>
              <a:t>Documenting Your Public Service</a:t>
            </a:r>
            <a:endParaRPr kumimoji="0" sz="1600" b="0" i="0" u="none" strike="noStrike" kern="0" cap="none" spc="0" normalizeH="0" baseline="0" noProof="0">
              <a:ln>
                <a:noFill/>
              </a:ln>
              <a:solidFill>
                <a:srgbClr val="000000"/>
              </a:solidFill>
              <a:effectLst/>
              <a:uLnTx/>
              <a:uFillTx/>
              <a:latin typeface="Merriweather"/>
              <a:ea typeface="Merriweather"/>
              <a:cs typeface="Merriweather"/>
              <a:sym typeface="Merriweather"/>
            </a:endParaRPr>
          </a:p>
          <a:p>
            <a:pPr marL="914400" marR="0" lvl="1" indent="-330200" algn="l" defTabSz="914400" rtl="0" eaLnBrk="1" fontAlgn="auto" latinLnBrk="0" hangingPunct="1">
              <a:lnSpc>
                <a:spcPct val="115000"/>
              </a:lnSpc>
              <a:spcBef>
                <a:spcPts val="0"/>
              </a:spcBef>
              <a:spcAft>
                <a:spcPts val="0"/>
              </a:spcAft>
              <a:buClr>
                <a:srgbClr val="000000"/>
              </a:buClr>
              <a:buSzPts val="1600"/>
              <a:buFont typeface="Merriweather"/>
              <a:buChar char="○"/>
              <a:tabLst/>
              <a:defRPr/>
            </a:pPr>
            <a:r>
              <a:rPr kumimoji="0" lang="en-US" sz="1600" b="0" i="0" u="none" strike="noStrike" kern="0" cap="none" spc="0" normalizeH="0" baseline="0" noProof="0">
                <a:ln>
                  <a:noFill/>
                </a:ln>
                <a:solidFill>
                  <a:srgbClr val="1155CC"/>
                </a:solidFill>
                <a:effectLst/>
                <a:uLnTx/>
                <a:uFill>
                  <a:noFill/>
                </a:uFill>
                <a:latin typeface="Merriweather"/>
                <a:ea typeface="Merriweather"/>
                <a:cs typeface="Merriweather"/>
                <a:sym typeface="Merriweather"/>
                <a:hlinkClick r:id="rId11">
                  <a:extLst>
                    <a:ext uri="{A12FA001-AC4F-418D-AE19-62706E023703}">
                      <ahyp:hlinkClr xmlns:ahyp="http://schemas.microsoft.com/office/drawing/2018/hyperlinkcolor" val="tx"/>
                    </a:ext>
                  </a:extLst>
                </a:hlinkClick>
              </a:rPr>
              <a:t>Records Management Guidance for Political Appointees</a:t>
            </a:r>
            <a:r>
              <a:rPr kumimoji="0" lang="en-US" sz="1600" b="0" i="0" u="none" strike="noStrike" kern="0" cap="none" spc="0" normalizeH="0" baseline="0" noProof="0">
                <a:ln>
                  <a:noFill/>
                </a:ln>
                <a:solidFill>
                  <a:srgbClr val="000000"/>
                </a:solidFill>
                <a:effectLst/>
                <a:uLnTx/>
                <a:uFillTx/>
                <a:latin typeface="Merriweather"/>
                <a:ea typeface="Merriweather"/>
                <a:cs typeface="Merriweather"/>
                <a:sym typeface="Merriweather"/>
              </a:rPr>
              <a:t> (One-page Brief)</a:t>
            </a:r>
            <a:endParaRPr kumimoji="0" sz="1600" b="0" i="0" u="none" strike="noStrike" kern="0" cap="none" spc="0" normalizeH="0" baseline="0" noProof="0">
              <a:ln>
                <a:noFill/>
              </a:ln>
              <a:solidFill>
                <a:srgbClr val="000000"/>
              </a:solidFill>
              <a:effectLst/>
              <a:uLnTx/>
              <a:uFillTx/>
              <a:latin typeface="Merriweather"/>
              <a:ea typeface="Merriweather"/>
              <a:cs typeface="Merriweather"/>
              <a:sym typeface="Merriweather"/>
            </a:endParaRPr>
          </a:p>
          <a:p>
            <a:pPr marL="914400" marR="0" lvl="1" indent="-330200" algn="l" defTabSz="914400" rtl="0" eaLnBrk="1" fontAlgn="auto" latinLnBrk="0" hangingPunct="1">
              <a:lnSpc>
                <a:spcPct val="115000"/>
              </a:lnSpc>
              <a:spcBef>
                <a:spcPts val="0"/>
              </a:spcBef>
              <a:spcAft>
                <a:spcPts val="0"/>
              </a:spcAft>
              <a:buClr>
                <a:srgbClr val="000000"/>
              </a:buClr>
              <a:buSzPts val="1600"/>
              <a:buFont typeface="Merriweather"/>
              <a:buChar char="○"/>
              <a:tabLst/>
              <a:defRPr/>
            </a:pPr>
            <a:r>
              <a:rPr kumimoji="0" lang="en-US" sz="1600" b="0" i="0" u="none" strike="noStrike" kern="0" cap="none" spc="0" normalizeH="0" baseline="0" noProof="0">
                <a:ln>
                  <a:noFill/>
                </a:ln>
                <a:solidFill>
                  <a:srgbClr val="1155CC"/>
                </a:solidFill>
                <a:effectLst/>
                <a:uLnTx/>
                <a:uFill>
                  <a:noFill/>
                </a:uFill>
                <a:latin typeface="Merriweather"/>
                <a:ea typeface="Merriweather"/>
                <a:cs typeface="Merriweather"/>
                <a:sym typeface="Merriweather"/>
                <a:hlinkClick r:id="rId12">
                  <a:extLst>
                    <a:ext uri="{A12FA001-AC4F-418D-AE19-62706E023703}">
                      <ahyp:hlinkClr xmlns:ahyp="http://schemas.microsoft.com/office/drawing/2018/hyperlinkcolor" val="tx"/>
                    </a:ext>
                  </a:extLst>
                </a:hlinkClick>
              </a:rPr>
              <a:t>Records Management Guidance for Political Appointees</a:t>
            </a:r>
            <a:r>
              <a:rPr kumimoji="0" lang="en-US" sz="1600" b="0" i="0" u="none" strike="noStrike" kern="0" cap="none" spc="0" normalizeH="0" baseline="0" noProof="0">
                <a:ln>
                  <a:noFill/>
                </a:ln>
                <a:solidFill>
                  <a:srgbClr val="000000"/>
                </a:solidFill>
                <a:effectLst/>
                <a:uLnTx/>
                <a:uFillTx/>
                <a:latin typeface="Merriweather"/>
                <a:ea typeface="Merriweather"/>
                <a:cs typeface="Merriweather"/>
                <a:sym typeface="Merriweather"/>
              </a:rPr>
              <a:t> (AOTUS Video)</a:t>
            </a:r>
            <a:endParaRPr kumimoji="0" sz="1600" b="0" i="0" u="none" strike="noStrike" kern="0" cap="none" spc="0" normalizeH="0" baseline="0" noProof="0">
              <a:ln>
                <a:noFill/>
              </a:ln>
              <a:solidFill>
                <a:srgbClr val="000000"/>
              </a:solidFill>
              <a:effectLst/>
              <a:uLnTx/>
              <a:uFillTx/>
              <a:latin typeface="Merriweather"/>
              <a:ea typeface="Merriweather"/>
              <a:cs typeface="Merriweather"/>
              <a:sym typeface="Merriweather"/>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highlight>
                <a:srgbClr val="F9F9F9"/>
              </a:highlight>
              <a:uLnTx/>
              <a:uFillTx/>
              <a:latin typeface="Merriweather"/>
              <a:ea typeface="Merriweather"/>
              <a:cs typeface="Merriweather"/>
              <a:sym typeface="Merriweather"/>
            </a:endParaRPr>
          </a:p>
          <a:p>
            <a:pPr marL="0" marR="0" lvl="0" indent="0" algn="l" defTabSz="914400" rtl="0" eaLnBrk="1" fontAlgn="auto" latinLnBrk="0" hangingPunct="1">
              <a:lnSpc>
                <a:spcPct val="100000"/>
              </a:lnSpc>
              <a:spcBef>
                <a:spcPts val="400"/>
              </a:spcBef>
              <a:spcAft>
                <a:spcPts val="0"/>
              </a:spcAft>
              <a:buClr>
                <a:srgbClr val="000000"/>
              </a:buClr>
              <a:buSzTx/>
              <a:buFont typeface="Arial"/>
              <a:buNone/>
              <a:tabLst/>
              <a:defRPr/>
            </a:pPr>
            <a:endParaRPr kumimoji="0" sz="1500" b="0" i="0" u="none" strike="noStrike" kern="0" cap="none" spc="0" normalizeH="0" baseline="0" noProof="0">
              <a:ln>
                <a:noFill/>
              </a:ln>
              <a:solidFill>
                <a:srgbClr val="000000"/>
              </a:solidFill>
              <a:effectLst/>
              <a:highlight>
                <a:srgbClr val="F9F9F9"/>
              </a:highlight>
              <a:uLnTx/>
              <a:uFillTx/>
              <a:latin typeface="Merriweather"/>
              <a:ea typeface="Merriweather"/>
              <a:cs typeface="Merriweather"/>
              <a:sym typeface="Merriweather"/>
            </a:endParaRPr>
          </a:p>
          <a:p>
            <a:pPr marL="0" marR="0" lvl="0" indent="0" algn="l" defTabSz="914400" rtl="0" eaLnBrk="1" fontAlgn="auto" latinLnBrk="0" hangingPunct="1">
              <a:lnSpc>
                <a:spcPct val="115000"/>
              </a:lnSpc>
              <a:spcBef>
                <a:spcPts val="400"/>
              </a:spcBef>
              <a:spcAft>
                <a:spcPts val="1200"/>
              </a:spcAft>
              <a:buClr>
                <a:srgbClr val="000000"/>
              </a:buClr>
              <a:buSzPts val="1100"/>
              <a:buFont typeface="Arial"/>
              <a:buNone/>
              <a:tabLst/>
              <a:defRPr/>
            </a:pPr>
            <a:endParaRPr kumimoji="0" sz="1500" b="0" i="1" u="none" strike="noStrike" kern="0" cap="none" spc="0" normalizeH="0" baseline="0" noProof="0">
              <a:ln>
                <a:noFill/>
              </a:ln>
              <a:solidFill>
                <a:srgbClr val="000000"/>
              </a:solidFill>
              <a:effectLst/>
              <a:uLnTx/>
              <a:uFillTx/>
              <a:latin typeface="Merriweather"/>
              <a:ea typeface="Merriweather"/>
              <a:cs typeface="Merriweather"/>
              <a:sym typeface="Merriweather"/>
            </a:endParaRPr>
          </a:p>
        </p:txBody>
      </p:sp>
    </p:spTree>
    <p:extLst>
      <p:ext uri="{BB962C8B-B14F-4D97-AF65-F5344CB8AC3E}">
        <p14:creationId xmlns:p14="http://schemas.microsoft.com/office/powerpoint/2010/main" val="8269247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sp>
        <p:nvSpPr>
          <p:cNvPr id="30" name="Google Shape;30;p5"/>
          <p:cNvSpPr txBox="1">
            <a:spLocks noGrp="1"/>
          </p:cNvSpPr>
          <p:nvPr>
            <p:ph type="body" idx="1"/>
          </p:nvPr>
        </p:nvSpPr>
        <p:spPr>
          <a:xfrm>
            <a:off x="2040733" y="2652626"/>
            <a:ext cx="8280184" cy="581327"/>
          </a:xfrm>
          <a:prstGeom prst="rect">
            <a:avLst/>
          </a:prstGeom>
          <a:noFill/>
          <a:ln>
            <a:noFill/>
          </a:ln>
        </p:spPr>
        <p:txBody>
          <a:bodyPr spcFirstLastPara="1" wrap="square" lIns="68569" tIns="34275" rIns="68569" bIns="34275" anchor="t" anchorCtr="0">
            <a:noAutofit/>
          </a:bodyPr>
          <a:lstStyle/>
          <a:p>
            <a:pPr marL="0" indent="0">
              <a:lnSpc>
                <a:spcPct val="80000"/>
              </a:lnSpc>
              <a:spcBef>
                <a:spcPts val="0"/>
              </a:spcBef>
            </a:pPr>
            <a:r>
              <a:rPr lang="en-US" sz="4000" dirty="0">
                <a:latin typeface="Source Sans Pro regular"/>
                <a:ea typeface="Source Sans Pro"/>
                <a:cs typeface="Source Sans Pro regular"/>
                <a:sym typeface="Source Sans Pro"/>
              </a:rPr>
              <a:t>Presidential Transitions</a:t>
            </a:r>
            <a:endParaRPr sz="4000" dirty="0">
              <a:latin typeface="Source Sans Pro regular"/>
              <a:ea typeface="Source Sans Pro"/>
              <a:cs typeface="Source Sans Pro regular"/>
              <a:sym typeface="Source Sans Pro"/>
            </a:endParaRPr>
          </a:p>
        </p:txBody>
      </p:sp>
      <p:sp>
        <p:nvSpPr>
          <p:cNvPr id="31" name="Google Shape;31;p5"/>
          <p:cNvSpPr txBox="1">
            <a:spLocks noGrp="1"/>
          </p:cNvSpPr>
          <p:nvPr>
            <p:ph type="body" idx="2"/>
          </p:nvPr>
        </p:nvSpPr>
        <p:spPr>
          <a:xfrm>
            <a:off x="2040735" y="3483848"/>
            <a:ext cx="8280184" cy="2003595"/>
          </a:xfrm>
          <a:prstGeom prst="rect">
            <a:avLst/>
          </a:prstGeom>
          <a:noFill/>
          <a:ln>
            <a:noFill/>
          </a:ln>
        </p:spPr>
        <p:txBody>
          <a:bodyPr spcFirstLastPara="1" wrap="square" lIns="68569" tIns="34275" rIns="68569" bIns="34275" anchor="t" anchorCtr="0">
            <a:noAutofit/>
          </a:bodyPr>
          <a:lstStyle/>
          <a:p>
            <a:pPr marL="0" indent="0">
              <a:spcBef>
                <a:spcPts val="0"/>
              </a:spcBef>
            </a:pPr>
            <a:r>
              <a:rPr lang="en-US" sz="2000" dirty="0">
                <a:latin typeface="Regular"/>
                <a:ea typeface="Regular"/>
                <a:cs typeface="Regular"/>
                <a:sym typeface="Source Sans Pro"/>
              </a:rPr>
              <a:t>John Laster</a:t>
            </a:r>
          </a:p>
          <a:p>
            <a:pPr marL="0" indent="0">
              <a:spcBef>
                <a:spcPts val="0"/>
              </a:spcBef>
            </a:pPr>
            <a:r>
              <a:rPr lang="en-US" sz="2000" dirty="0">
                <a:latin typeface="Regular"/>
                <a:ea typeface="Regular"/>
                <a:cs typeface="Regular"/>
                <a:sym typeface="Source Sans Pro"/>
              </a:rPr>
              <a:t>Director, White House Liaison Division</a:t>
            </a:r>
          </a:p>
          <a:p>
            <a:pPr marL="0" indent="0">
              <a:spcBef>
                <a:spcPts val="0"/>
              </a:spcBef>
            </a:pPr>
            <a:r>
              <a:rPr lang="en-US" sz="2000" dirty="0">
                <a:latin typeface="Regular"/>
                <a:ea typeface="Regular"/>
                <a:cs typeface="Regular"/>
                <a:sym typeface="Source Sans Pro"/>
              </a:rPr>
              <a:t>National Archives and Records Administration</a:t>
            </a:r>
          </a:p>
          <a:p>
            <a:pPr marL="0" indent="0">
              <a:spcBef>
                <a:spcPts val="0"/>
              </a:spcBef>
            </a:pPr>
            <a:endParaRPr lang="en-US" dirty="0">
              <a:latin typeface="Regular"/>
              <a:ea typeface="Regular"/>
              <a:cs typeface="Regular"/>
              <a:sym typeface="Source Sans Pro"/>
            </a:endParaRPr>
          </a:p>
          <a:p>
            <a:pPr marL="0" indent="0">
              <a:spcBef>
                <a:spcPts val="0"/>
              </a:spcBef>
            </a:pPr>
            <a:endParaRPr lang="en-US" dirty="0">
              <a:latin typeface="Regular"/>
              <a:ea typeface="Regular"/>
              <a:cs typeface="Regular"/>
              <a:sym typeface="Source Sans Pro"/>
            </a:endParaRPr>
          </a:p>
          <a:p>
            <a:pPr marL="0" indent="0">
              <a:spcBef>
                <a:spcPts val="0"/>
              </a:spcBef>
            </a:pPr>
            <a:r>
              <a:rPr lang="en-US" dirty="0">
                <a:latin typeface="Regular"/>
                <a:ea typeface="Regular"/>
                <a:cs typeface="Regular"/>
                <a:sym typeface="Source Sans Pro"/>
              </a:rPr>
              <a:t>Council of State Archivists</a:t>
            </a:r>
          </a:p>
          <a:p>
            <a:pPr marL="0" indent="0">
              <a:spcBef>
                <a:spcPts val="0"/>
              </a:spcBef>
            </a:pPr>
            <a:r>
              <a:rPr lang="en-US" dirty="0">
                <a:latin typeface="Regular"/>
                <a:ea typeface="Regular"/>
                <a:cs typeface="Regular"/>
                <a:sym typeface="Source Sans Pro"/>
              </a:rPr>
              <a:t>February 11, 2021</a:t>
            </a:r>
            <a:endParaRPr dirty="0">
              <a:latin typeface="Regular"/>
              <a:ea typeface="Regular"/>
              <a:cs typeface="Regular"/>
              <a:sym typeface="Source Sans Pr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a:t>Legal Custody</a:t>
            </a:r>
          </a:p>
        </p:txBody>
      </p:sp>
      <p:sp>
        <p:nvSpPr>
          <p:cNvPr id="4" name="Text Placeholder 3"/>
          <p:cNvSpPr>
            <a:spLocks noGrp="1"/>
          </p:cNvSpPr>
          <p:nvPr>
            <p:ph type="body" idx="3"/>
          </p:nvPr>
        </p:nvSpPr>
        <p:spPr>
          <a:xfrm>
            <a:off x="3940235" y="1837298"/>
            <a:ext cx="3927420" cy="3545025"/>
          </a:xfrm>
        </p:spPr>
        <p:txBody>
          <a:bodyPr/>
          <a:lstStyle/>
          <a:p>
            <a:r>
              <a:rPr lang="en-US" sz="2000" dirty="0"/>
              <a:t>“Upon the conclusion of a President’s term of office…the Archivist of the United States shall assume responsibility for the custody, control, and preservation of, and access to, the Presidential records of that President.”</a:t>
            </a:r>
          </a:p>
          <a:p>
            <a:endParaRPr lang="en-US" sz="1051" dirty="0"/>
          </a:p>
          <a:p>
            <a:pPr>
              <a:spcBef>
                <a:spcPts val="0"/>
              </a:spcBef>
            </a:pPr>
            <a:r>
              <a:rPr lang="en-US" sz="1800" i="1" dirty="0"/>
              <a:t>Presidential Records Act</a:t>
            </a:r>
          </a:p>
          <a:p>
            <a:pPr>
              <a:spcBef>
                <a:spcPts val="0"/>
              </a:spcBef>
            </a:pPr>
            <a:r>
              <a:rPr lang="en-US" sz="1800" i="1" dirty="0"/>
              <a:t>44 USC 2201-2209</a:t>
            </a:r>
          </a:p>
        </p:txBody>
      </p:sp>
      <p:pic>
        <p:nvPicPr>
          <p:cNvPr id="7" name="Picture 6"/>
          <p:cNvPicPr>
            <a:picLocks noChangeAspect="1"/>
          </p:cNvPicPr>
          <p:nvPr/>
        </p:nvPicPr>
        <p:blipFill rotWithShape="1">
          <a:blip r:embed="rId2" cstate="screen">
            <a:extLst>
              <a:ext uri="{28A0092B-C50C-407E-A947-70E740481C1C}">
                <a14:useLocalDpi xmlns:a14="http://schemas.microsoft.com/office/drawing/2010/main"/>
              </a:ext>
            </a:extLst>
          </a:blip>
          <a:srcRect t="-1"/>
          <a:stretch/>
        </p:blipFill>
        <p:spPr>
          <a:xfrm>
            <a:off x="7867245" y="1976153"/>
            <a:ext cx="2610939" cy="3108960"/>
          </a:xfrm>
          <a:prstGeom prst="rect">
            <a:avLst/>
          </a:prstGeom>
          <a:effectLst>
            <a:outerShdw blurRad="50800" dist="38100" dir="8100000" algn="tr" rotWithShape="0">
              <a:prstClr val="black">
                <a:alpha val="40000"/>
              </a:prstClr>
            </a:outerShdw>
          </a:effectLst>
        </p:spPr>
      </p:pic>
      <p:pic>
        <p:nvPicPr>
          <p:cNvPr id="8" name="Picture 7"/>
          <p:cNvPicPr>
            <a:picLocks noChangeAspect="1"/>
          </p:cNvPicPr>
          <p:nvPr/>
        </p:nvPicPr>
        <p:blipFill rotWithShape="1">
          <a:blip r:embed="rId3" cstate="screen">
            <a:extLst>
              <a:ext uri="{28A0092B-C50C-407E-A947-70E740481C1C}">
                <a14:useLocalDpi xmlns:a14="http://schemas.microsoft.com/office/drawing/2010/main"/>
              </a:ext>
            </a:extLst>
          </a:blip>
          <a:srcRect t="-1"/>
          <a:stretch/>
        </p:blipFill>
        <p:spPr>
          <a:xfrm>
            <a:off x="1678725" y="1976153"/>
            <a:ext cx="2610939" cy="310896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0135375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a:t>Physical Custody</a:t>
            </a:r>
          </a:p>
        </p:txBody>
      </p:sp>
      <p:pic>
        <p:nvPicPr>
          <p:cNvPr id="12" name="Picture 1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17054" y="3563495"/>
            <a:ext cx="3350948" cy="2233407"/>
          </a:xfrm>
          <a:prstGeom prst="rect">
            <a:avLst/>
          </a:prstGeom>
          <a:effectLst>
            <a:reflection blurRad="292100" stA="84000" endPos="55500" dir="5400000" sy="-100000" algn="bl" rotWithShape="0"/>
            <a:softEdge rad="63500"/>
          </a:effectLst>
        </p:spPr>
      </p:pic>
      <p:pic>
        <p:nvPicPr>
          <p:cNvPr id="13" name="Picture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86997" y="1875394"/>
            <a:ext cx="3579219" cy="2385549"/>
          </a:xfrm>
          <a:prstGeom prst="rect">
            <a:avLst/>
          </a:prstGeom>
          <a:effectLst>
            <a:reflection blurRad="127000" stA="81000" endPos="57000" dir="5400000" sy="-100000" algn="bl" rotWithShape="0"/>
            <a:softEdge rad="63500"/>
          </a:effectLst>
        </p:spPr>
      </p:pic>
      <p:pic>
        <p:nvPicPr>
          <p:cNvPr id="10" name="Picture Placeholder 9"/>
          <p:cNvPicPr>
            <a:picLocks noGrp="1" noChangeAspect="1"/>
          </p:cNvPicPr>
          <p:nvPr>
            <p:ph type="pic" idx="2"/>
          </p:nvPr>
        </p:nvPicPr>
        <p:blipFill>
          <a:blip r:embed="rId4" cstate="screen">
            <a:extLst>
              <a:ext uri="{28A0092B-C50C-407E-A947-70E740481C1C}">
                <a14:useLocalDpi xmlns:a14="http://schemas.microsoft.com/office/drawing/2010/main"/>
              </a:ext>
            </a:extLst>
          </a:blip>
          <a:srcRect/>
          <a:stretch>
            <a:fillRect/>
          </a:stretch>
        </p:blipFill>
        <p:spPr>
          <a:xfrm>
            <a:off x="1635760" y="3413727"/>
            <a:ext cx="3200400" cy="2383173"/>
          </a:xfrm>
          <a:effectLst>
            <a:innerShdw blurRad="63500" dist="50800" dir="8100000">
              <a:prstClr val="black">
                <a:alpha val="50000"/>
              </a:prstClr>
            </a:innerShdw>
            <a:reflection blurRad="203200" stA="80000" endPos="55000" dir="5400000" sy="-100000" algn="bl" rotWithShape="0"/>
            <a:softEdge rad="50800"/>
          </a:effectLst>
        </p:spPr>
      </p:pic>
      <p:sp>
        <p:nvSpPr>
          <p:cNvPr id="3" name="TextBox 2"/>
          <p:cNvSpPr txBox="1"/>
          <p:nvPr/>
        </p:nvSpPr>
        <p:spPr>
          <a:xfrm>
            <a:off x="1635760" y="1215575"/>
            <a:ext cx="8864363" cy="502766"/>
          </a:xfrm>
          <a:prstGeom prst="rect">
            <a:avLst/>
          </a:prstGeom>
          <a:noFill/>
        </p:spPr>
        <p:txBody>
          <a:bodyPr wrap="square" lIns="121920" rtlCol="0">
            <a:spAutoFit/>
          </a:bodyPr>
          <a:lstStyle/>
          <a:p>
            <a:pPr algn="ctr" defTabSz="1219170">
              <a:buClr>
                <a:srgbClr val="000000"/>
              </a:buClr>
            </a:pPr>
            <a:r>
              <a:rPr lang="en-US" sz="2667" kern="0" dirty="0">
                <a:solidFill>
                  <a:srgbClr val="000000"/>
                </a:solidFill>
                <a:latin typeface="Merriweather" panose="020B0604020202020204" charset="0"/>
                <a:cs typeface="Merriweather" panose="020B0604020202020204" charset="0"/>
                <a:sym typeface="Arial"/>
              </a:rPr>
              <a:t>Textual	A/V	     Gifts	COVID-19</a:t>
            </a:r>
          </a:p>
        </p:txBody>
      </p:sp>
    </p:spTree>
    <p:extLst>
      <p:ext uri="{BB962C8B-B14F-4D97-AF65-F5344CB8AC3E}">
        <p14:creationId xmlns:p14="http://schemas.microsoft.com/office/powerpoint/2010/main" val="39848922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sp>
        <p:nvSpPr>
          <p:cNvPr id="37" name="Google Shape;37;p6"/>
          <p:cNvSpPr txBox="1">
            <a:spLocks noGrp="1"/>
          </p:cNvSpPr>
          <p:nvPr>
            <p:ph type="body" idx="1"/>
          </p:nvPr>
        </p:nvSpPr>
        <p:spPr>
          <a:xfrm>
            <a:off x="2123826" y="1045010"/>
            <a:ext cx="7295103" cy="404775"/>
          </a:xfrm>
          <a:prstGeom prst="rect">
            <a:avLst/>
          </a:prstGeom>
          <a:noFill/>
          <a:ln>
            <a:noFill/>
          </a:ln>
        </p:spPr>
        <p:txBody>
          <a:bodyPr spcFirstLastPara="1" wrap="square" lIns="68569" tIns="34275" rIns="68569" bIns="34275" anchor="t" anchorCtr="0">
            <a:noAutofit/>
          </a:bodyPr>
          <a:lstStyle/>
          <a:p>
            <a:pPr marL="0" indent="0">
              <a:lnSpc>
                <a:spcPct val="80000"/>
              </a:lnSpc>
              <a:spcBef>
                <a:spcPts val="0"/>
              </a:spcBef>
            </a:pPr>
            <a:r>
              <a:rPr lang="en-US" dirty="0">
                <a:latin typeface="Source Sans Pro regular"/>
                <a:ea typeface="Source Sans Pro"/>
                <a:cs typeface="Source Sans Pro regular"/>
                <a:sym typeface="Source Sans Pro"/>
              </a:rPr>
              <a:t>Textual records, electronic records and emails</a:t>
            </a:r>
            <a:endParaRPr dirty="0">
              <a:latin typeface="Source Sans Pro regular"/>
              <a:ea typeface="Source Sans Pro"/>
              <a:cs typeface="Source Sans Pro regular"/>
              <a:sym typeface="Source Sans Pro"/>
            </a:endParaRPr>
          </a:p>
        </p:txBody>
      </p:sp>
      <p:graphicFrame>
        <p:nvGraphicFramePr>
          <p:cNvPr id="7" name="Chart 6"/>
          <p:cNvGraphicFramePr/>
          <p:nvPr/>
        </p:nvGraphicFramePr>
        <p:xfrm>
          <a:off x="1979962" y="1397000"/>
          <a:ext cx="7582829" cy="4699000"/>
        </p:xfrm>
        <a:graphic>
          <a:graphicData uri="http://schemas.openxmlformats.org/drawingml/2006/chart">
            <c:chart xmlns:c="http://schemas.openxmlformats.org/drawingml/2006/chart" xmlns:r="http://schemas.openxmlformats.org/officeDocument/2006/relationships" r:id="rId3"/>
          </a:graphicData>
        </a:graphic>
      </p:graphicFrame>
      <p:sp>
        <p:nvSpPr>
          <p:cNvPr id="2" name="Cube 1"/>
          <p:cNvSpPr/>
          <p:nvPr/>
        </p:nvSpPr>
        <p:spPr>
          <a:xfrm>
            <a:off x="8547677" y="3756724"/>
            <a:ext cx="410471" cy="1131273"/>
          </a:xfrm>
          <a:prstGeom prst="cube">
            <a:avLst/>
          </a:prstGeom>
          <a:pattFill prst="dkUpDiag">
            <a:fgClr>
              <a:srgbClr val="FFC100"/>
            </a:fgClr>
            <a:bgClr>
              <a:schemeClr val="bg1"/>
            </a:bgClr>
          </a:pattFill>
          <a:ln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1219170">
              <a:buClr>
                <a:srgbClr val="000000"/>
              </a:buClr>
            </a:pPr>
            <a:endParaRPr lang="en-US" sz="1100" kern="0">
              <a:solidFill>
                <a:srgbClr val="FFFFFF"/>
              </a:solidFill>
              <a:latin typeface="Arial"/>
              <a:sym typeface="Arial"/>
            </a:endParaRPr>
          </a:p>
        </p:txBody>
      </p:sp>
      <p:sp>
        <p:nvSpPr>
          <p:cNvPr id="3" name="TextBox 2"/>
          <p:cNvSpPr txBox="1"/>
          <p:nvPr/>
        </p:nvSpPr>
        <p:spPr>
          <a:xfrm rot="5400000">
            <a:off x="9683563" y="3622105"/>
            <a:ext cx="800219" cy="1157192"/>
          </a:xfrm>
          <a:prstGeom prst="rect">
            <a:avLst/>
          </a:prstGeom>
          <a:noFill/>
        </p:spPr>
        <p:txBody>
          <a:bodyPr vert="vert270" wrap="square" rtlCol="0">
            <a:spAutoFit/>
          </a:bodyPr>
          <a:lstStyle/>
          <a:p>
            <a:pPr defTabSz="1219170">
              <a:buClr>
                <a:srgbClr val="000000"/>
              </a:buClr>
            </a:pPr>
            <a:r>
              <a:rPr lang="en-US" sz="2000" kern="0" dirty="0">
                <a:solidFill>
                  <a:srgbClr val="000000"/>
                </a:solidFill>
                <a:latin typeface="Arial"/>
                <a:cs typeface="Arial"/>
                <a:sym typeface="Arial"/>
              </a:rPr>
              <a:t>Not yet known</a:t>
            </a:r>
          </a:p>
        </p:txBody>
      </p:sp>
      <p:sp>
        <p:nvSpPr>
          <p:cNvPr id="6" name="Right Arrow 5"/>
          <p:cNvSpPr/>
          <p:nvPr/>
        </p:nvSpPr>
        <p:spPr>
          <a:xfrm>
            <a:off x="9030500" y="4074201"/>
            <a:ext cx="477384" cy="2481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1219170">
              <a:buClr>
                <a:srgbClr val="000000"/>
              </a:buClr>
            </a:pPr>
            <a:endParaRPr lang="en-US" sz="1100" kern="0">
              <a:solidFill>
                <a:srgbClr val="FFFFFF"/>
              </a:solidFill>
              <a:latin typeface="Arial"/>
              <a:sym typeface="Arial"/>
            </a:endParaRPr>
          </a:p>
        </p:txBody>
      </p:sp>
    </p:spTree>
    <p:extLst>
      <p:ext uri="{BB962C8B-B14F-4D97-AF65-F5344CB8AC3E}">
        <p14:creationId xmlns:p14="http://schemas.microsoft.com/office/powerpoint/2010/main" val="3325657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a:t>The Rise of Social Media</a:t>
            </a:r>
          </a:p>
        </p:txBody>
      </p:sp>
      <p:pic>
        <p:nvPicPr>
          <p:cNvPr id="6" name="Picture 5"/>
          <p:cNvPicPr>
            <a:picLocks noChangeAspect="1"/>
          </p:cNvPicPr>
          <p:nvPr/>
        </p:nvPicPr>
        <p:blipFill rotWithShape="1">
          <a:blip r:embed="rId2" cstate="screen">
            <a:extLst>
              <a:ext uri="{28A0092B-C50C-407E-A947-70E740481C1C}">
                <a14:useLocalDpi xmlns:a14="http://schemas.microsoft.com/office/drawing/2010/main"/>
              </a:ext>
            </a:extLst>
          </a:blip>
          <a:srcRect t="-1"/>
          <a:stretch/>
        </p:blipFill>
        <p:spPr>
          <a:xfrm>
            <a:off x="1617261" y="3982927"/>
            <a:ext cx="1706880" cy="18288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327341" y="2588638"/>
            <a:ext cx="2162175" cy="2114551"/>
          </a:xfrm>
          <a:prstGeom prst="rect">
            <a:avLst/>
          </a:prstGeom>
        </p:spPr>
      </p:pic>
      <p:pic>
        <p:nvPicPr>
          <p:cNvPr id="8" name="Picture 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919568" y="1068107"/>
            <a:ext cx="1463040" cy="1463040"/>
          </a:xfrm>
          <a:prstGeom prst="rect">
            <a:avLst/>
          </a:prstGeom>
        </p:spPr>
      </p:pic>
      <p:pic>
        <p:nvPicPr>
          <p:cNvPr id="9" name="Picture 8"/>
          <p:cNvPicPr>
            <a:picLocks noChangeAspect="1"/>
          </p:cNvPicPr>
          <p:nvPr/>
        </p:nvPicPr>
        <p:blipFill rotWithShape="1">
          <a:blip r:embed="rId5" cstate="screen">
            <a:extLst>
              <a:ext uri="{28A0092B-C50C-407E-A947-70E740481C1C}">
                <a14:useLocalDpi xmlns:a14="http://schemas.microsoft.com/office/drawing/2010/main"/>
              </a:ext>
            </a:extLst>
          </a:blip>
          <a:srcRect l="19451" t="21114" r="21173" b="19509"/>
          <a:stretch/>
        </p:blipFill>
        <p:spPr>
          <a:xfrm>
            <a:off x="7775209" y="3783056"/>
            <a:ext cx="1341120" cy="1341120"/>
          </a:xfrm>
          <a:prstGeom prst="rect">
            <a:avLst/>
          </a:prstGeom>
        </p:spPr>
      </p:pic>
      <p:cxnSp>
        <p:nvCxnSpPr>
          <p:cNvPr id="4" name="Curved Connector 3"/>
          <p:cNvCxnSpPr/>
          <p:nvPr/>
        </p:nvCxnSpPr>
        <p:spPr>
          <a:xfrm flipV="1">
            <a:off x="3692859" y="2531147"/>
            <a:ext cx="6758216" cy="3161989"/>
          </a:xfrm>
          <a:prstGeom prst="curvedConnector3">
            <a:avLst>
              <a:gd name="adj1" fmla="val 53667"/>
            </a:avLst>
          </a:prstGeom>
          <a:ln w="57150">
            <a:tailEnd type="triangle" w="lg" len="lg"/>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cxnSp>
        <p:nvCxnSpPr>
          <p:cNvPr id="15" name="Curved Connector 14"/>
          <p:cNvCxnSpPr/>
          <p:nvPr/>
        </p:nvCxnSpPr>
        <p:spPr>
          <a:xfrm flipV="1">
            <a:off x="3741907" y="2527610"/>
            <a:ext cx="6660120" cy="3142165"/>
          </a:xfrm>
          <a:prstGeom prst="curvedConnector3">
            <a:avLst>
              <a:gd name="adj1" fmla="val 49256"/>
            </a:avLst>
          </a:prstGeom>
          <a:ln w="28575" cap="sq" cmpd="sng">
            <a:solidFill>
              <a:schemeClr val="accent1">
                <a:shade val="95000"/>
                <a:satMod val="105000"/>
              </a:schemeClr>
            </a:solidFill>
            <a:round/>
            <a:tailEnd type="triangle"/>
          </a:ln>
          <a:effectLst>
            <a:outerShdw blurRad="152400" dist="317500" dir="5400000" sx="90000" sy="-19000"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95531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3"/>
        <p:cNvGrpSpPr/>
        <p:nvPr/>
      </p:nvGrpSpPr>
      <p:grpSpPr>
        <a:xfrm>
          <a:off x="0" y="0"/>
          <a:ext cx="0" cy="0"/>
          <a:chOff x="0" y="0"/>
          <a:chExt cx="0" cy="0"/>
        </a:xfrm>
      </p:grpSpPr>
      <p:sp>
        <p:nvSpPr>
          <p:cNvPr id="44" name="Google Shape;44;p7"/>
          <p:cNvSpPr txBox="1">
            <a:spLocks noGrp="1"/>
          </p:cNvSpPr>
          <p:nvPr>
            <p:ph type="body" idx="1"/>
          </p:nvPr>
        </p:nvSpPr>
        <p:spPr>
          <a:xfrm>
            <a:off x="7521762" y="1083050"/>
            <a:ext cx="3146236" cy="1004985"/>
          </a:xfrm>
          <a:prstGeom prst="rect">
            <a:avLst/>
          </a:prstGeom>
          <a:noFill/>
          <a:ln>
            <a:noFill/>
          </a:ln>
        </p:spPr>
        <p:txBody>
          <a:bodyPr spcFirstLastPara="1" wrap="square" lIns="68569" tIns="34275" rIns="68569" bIns="34275" anchor="t" anchorCtr="0">
            <a:noAutofit/>
          </a:bodyPr>
          <a:lstStyle/>
          <a:p>
            <a:pPr marL="0" indent="0">
              <a:lnSpc>
                <a:spcPct val="80000"/>
              </a:lnSpc>
              <a:spcBef>
                <a:spcPts val="0"/>
              </a:spcBef>
            </a:pPr>
            <a:r>
              <a:rPr lang="en-US" dirty="0">
                <a:solidFill>
                  <a:srgbClr val="000000"/>
                </a:solidFill>
                <a:latin typeface="Source Sans Pro regular"/>
                <a:cs typeface="Source Sans Pro regular"/>
              </a:rPr>
              <a:t>Additional Information</a:t>
            </a:r>
            <a:endParaRPr dirty="0">
              <a:solidFill>
                <a:srgbClr val="000000"/>
              </a:solidFill>
              <a:latin typeface="Source Sans Pro regular"/>
              <a:cs typeface="Source Sans Pro regular"/>
            </a:endParaRPr>
          </a:p>
        </p:txBody>
      </p:sp>
      <p:sp>
        <p:nvSpPr>
          <p:cNvPr id="45" name="Google Shape;45;p7"/>
          <p:cNvSpPr txBox="1">
            <a:spLocks noGrp="1"/>
          </p:cNvSpPr>
          <p:nvPr>
            <p:ph type="body" idx="2"/>
          </p:nvPr>
        </p:nvSpPr>
        <p:spPr>
          <a:xfrm>
            <a:off x="7913097" y="2999333"/>
            <a:ext cx="2363572" cy="495772"/>
          </a:xfrm>
          <a:prstGeom prst="rect">
            <a:avLst/>
          </a:prstGeom>
          <a:noFill/>
          <a:ln>
            <a:noFill/>
          </a:ln>
        </p:spPr>
        <p:txBody>
          <a:bodyPr spcFirstLastPara="1" wrap="square" lIns="68569" tIns="34275" rIns="68569" bIns="34275" anchor="t" anchorCtr="0">
            <a:noAutofit/>
          </a:bodyPr>
          <a:lstStyle/>
          <a:p>
            <a:pPr marL="0" indent="0">
              <a:spcBef>
                <a:spcPts val="0"/>
              </a:spcBef>
            </a:pPr>
            <a:r>
              <a:rPr lang="en-US" sz="1467" dirty="0">
                <a:solidFill>
                  <a:srgbClr val="000000"/>
                </a:solidFill>
                <a:latin typeface="Source Sans Proregular"/>
                <a:ea typeface="Source Sans Pro"/>
                <a:cs typeface="Source Sans Proregular"/>
                <a:sym typeface="Source Sans Pro"/>
                <a:hlinkClick r:id="rId3"/>
              </a:rPr>
              <a:t>Guidance on Presidential Records</a:t>
            </a:r>
            <a:endParaRPr sz="1467" dirty="0">
              <a:solidFill>
                <a:srgbClr val="000000"/>
              </a:solidFill>
              <a:latin typeface="Source Sans Proregular"/>
              <a:ea typeface="Source Sans Pro"/>
              <a:cs typeface="Source Sans Proregular"/>
              <a:sym typeface="Source Sans Pro"/>
            </a:endParaRPr>
          </a:p>
        </p:txBody>
      </p:sp>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54930" y="815927"/>
            <a:ext cx="3552279" cy="4597069"/>
          </a:xfrm>
          <a:prstGeom prst="rect">
            <a:avLst/>
          </a:prstGeom>
          <a:effectLst>
            <a:outerShdw blurRad="50800" dist="38100" dir="10800000" algn="r" rotWithShape="0">
              <a:prstClr val="black">
                <a:alpha val="40000"/>
              </a:prstClr>
            </a:outerShdw>
          </a:effectLst>
        </p:spPr>
      </p:pic>
      <p:sp>
        <p:nvSpPr>
          <p:cNvPr id="2" name="TextBox 1"/>
          <p:cNvSpPr txBox="1"/>
          <p:nvPr/>
        </p:nvSpPr>
        <p:spPr>
          <a:xfrm>
            <a:off x="7740990" y="4704034"/>
            <a:ext cx="2840215" cy="913199"/>
          </a:xfrm>
          <a:prstGeom prst="rect">
            <a:avLst/>
          </a:prstGeom>
          <a:noFill/>
        </p:spPr>
        <p:txBody>
          <a:bodyPr wrap="square" rtlCol="0">
            <a:spAutoFit/>
          </a:bodyPr>
          <a:lstStyle/>
          <a:p>
            <a:pPr algn="ctr" defTabSz="1219170">
              <a:buClr>
                <a:srgbClr val="000000"/>
              </a:buClr>
            </a:pPr>
            <a:r>
              <a:rPr lang="en-US" sz="1467" kern="0" dirty="0">
                <a:solidFill>
                  <a:srgbClr val="000000"/>
                </a:solidFill>
                <a:latin typeface="Arial"/>
                <a:cs typeface="Arial"/>
                <a:sym typeface="Arial"/>
              </a:rPr>
              <a:t>John Laster</a:t>
            </a:r>
          </a:p>
          <a:p>
            <a:pPr algn="ctr" defTabSz="1219170">
              <a:buClr>
                <a:srgbClr val="000000"/>
              </a:buClr>
            </a:pPr>
            <a:r>
              <a:rPr lang="en-US" sz="1467" kern="0" dirty="0">
                <a:solidFill>
                  <a:srgbClr val="000000"/>
                </a:solidFill>
                <a:latin typeface="Arial"/>
                <a:cs typeface="Arial"/>
                <a:sym typeface="Arial"/>
                <a:hlinkClick r:id="rId5"/>
              </a:rPr>
              <a:t>john.laster@nara.gov</a:t>
            </a:r>
            <a:endParaRPr lang="en-US" sz="1467" kern="0" dirty="0">
              <a:solidFill>
                <a:srgbClr val="000000"/>
              </a:solidFill>
              <a:latin typeface="Arial"/>
              <a:cs typeface="Arial"/>
              <a:sym typeface="Arial"/>
            </a:endParaRPr>
          </a:p>
          <a:p>
            <a:pPr defTabSz="1219170">
              <a:buClr>
                <a:srgbClr val="000000"/>
              </a:buClr>
            </a:pPr>
            <a:endParaRPr lang="en-US" sz="2400" kern="0" dirty="0">
              <a:solidFill>
                <a:srgbClr val="000000"/>
              </a:solidFill>
              <a:latin typeface="Arial"/>
              <a:cs typeface="Arial"/>
              <a:sym typeface="Arial"/>
            </a:endParaRPr>
          </a:p>
        </p:txBody>
      </p:sp>
      <p:sp>
        <p:nvSpPr>
          <p:cNvPr id="3" name="Rectangle 2"/>
          <p:cNvSpPr/>
          <p:nvPr/>
        </p:nvSpPr>
        <p:spPr>
          <a:xfrm>
            <a:off x="7978703" y="2180749"/>
            <a:ext cx="2232349" cy="318100"/>
          </a:xfrm>
          <a:prstGeom prst="rect">
            <a:avLst/>
          </a:prstGeom>
        </p:spPr>
        <p:txBody>
          <a:bodyPr wrap="square">
            <a:spAutoFit/>
          </a:bodyPr>
          <a:lstStyle/>
          <a:p>
            <a:pPr defTabSz="1219170">
              <a:buClr>
                <a:srgbClr val="000000"/>
              </a:buClr>
            </a:pPr>
            <a:r>
              <a:rPr lang="en-US" sz="1467" kern="0" dirty="0">
                <a:solidFill>
                  <a:srgbClr val="000000"/>
                </a:solidFill>
                <a:latin typeface="Arial"/>
                <a:cs typeface="Arial"/>
                <a:sym typeface="Arial"/>
                <a:hlinkClick r:id="rId6"/>
              </a:rPr>
              <a:t>Presidential Transitions</a:t>
            </a:r>
            <a:endParaRPr lang="en-US" sz="1467" kern="0" dirty="0">
              <a:solidFill>
                <a:srgbClr val="000000"/>
              </a:solidFill>
              <a:latin typeface="Arial"/>
              <a:cs typeface="Arial"/>
              <a:sym typeface="Arial"/>
            </a:endParaRPr>
          </a:p>
        </p:txBody>
      </p:sp>
      <p:sp>
        <p:nvSpPr>
          <p:cNvPr id="5" name="Rectangle 4"/>
          <p:cNvSpPr/>
          <p:nvPr/>
        </p:nvSpPr>
        <p:spPr>
          <a:xfrm>
            <a:off x="8012116" y="3825495"/>
            <a:ext cx="2297960" cy="318100"/>
          </a:xfrm>
          <a:prstGeom prst="rect">
            <a:avLst/>
          </a:prstGeom>
        </p:spPr>
        <p:txBody>
          <a:bodyPr wrap="square">
            <a:spAutoFit/>
          </a:bodyPr>
          <a:lstStyle/>
          <a:p>
            <a:pPr defTabSz="1219170">
              <a:buClr>
                <a:srgbClr val="000000"/>
              </a:buClr>
            </a:pPr>
            <a:r>
              <a:rPr lang="en-US" sz="1467" kern="0" dirty="0">
                <a:solidFill>
                  <a:srgbClr val="000000"/>
                </a:solidFill>
                <a:latin typeface="Arial"/>
                <a:cs typeface="Arial"/>
                <a:sym typeface="Arial"/>
                <a:hlinkClick r:id="rId7"/>
              </a:rPr>
              <a:t>Presidential Records Act</a:t>
            </a:r>
            <a:endParaRPr lang="en-US" sz="1467" kern="0" dirty="0">
              <a:solidFill>
                <a:srgbClr val="000000"/>
              </a:solidFill>
              <a:latin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flower illustrations">
            <a:extLst>
              <a:ext uri="{FF2B5EF4-FFF2-40B4-BE49-F238E27FC236}">
                <a16:creationId xmlns:a16="http://schemas.microsoft.com/office/drawing/2014/main" id="{46768272-0F6A-4E58-A45C-F10D015D895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0" y="-42432"/>
            <a:ext cx="12191980" cy="6858000"/>
          </a:xfrm>
          <a:prstGeom prst="rect">
            <a:avLst/>
          </a:prstGeom>
        </p:spPr>
      </p:pic>
      <p:sp useBgFill="1">
        <p:nvSpPr>
          <p:cNvPr id="73" name="Rectangle 72">
            <a:extLst>
              <a:ext uri="{FF2B5EF4-FFF2-40B4-BE49-F238E27FC236}">
                <a16:creationId xmlns:a16="http://schemas.microsoft.com/office/drawing/2014/main" id="{BF9FFE17-DE95-4821-ACC1-B90C954492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75" name="Rectangle 74">
            <a:extLst>
              <a:ext uri="{FF2B5EF4-FFF2-40B4-BE49-F238E27FC236}">
                <a16:creationId xmlns:a16="http://schemas.microsoft.com/office/drawing/2014/main" id="{03CF76AF-FF72-4430-A772-058403290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1843990" y="1804159"/>
            <a:ext cx="5729598" cy="2272843"/>
          </a:xfrm>
        </p:spPr>
        <p:txBody>
          <a:bodyPr>
            <a:normAutofit/>
          </a:bodyPr>
          <a:lstStyle/>
          <a:p>
            <a:r>
              <a:rPr lang="en-US" sz="3200" dirty="0"/>
              <a:t>Changing Lanes: </a:t>
            </a:r>
            <a:br>
              <a:rPr lang="en-US" sz="3200" dirty="0"/>
            </a:br>
            <a:r>
              <a:rPr lang="en-US" sz="2400" dirty="0"/>
              <a:t>Transitioning between Gubernatorial administrations</a:t>
            </a: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1678052" y="4088292"/>
            <a:ext cx="5895536" cy="608653"/>
          </a:xfrm>
        </p:spPr>
        <p:txBody>
          <a:bodyPr>
            <a:normAutofit fontScale="85000" lnSpcReduction="20000"/>
          </a:bodyPr>
          <a:lstStyle/>
          <a:p>
            <a:pPr>
              <a:spcAft>
                <a:spcPts val="600"/>
              </a:spcAft>
            </a:pPr>
            <a:r>
              <a:rPr lang="en-US" dirty="0" err="1"/>
              <a:t>CoSA</a:t>
            </a:r>
            <a:r>
              <a:rPr lang="en-US" dirty="0"/>
              <a:t> – NARA webinar February 11, 2021</a:t>
            </a:r>
          </a:p>
          <a:p>
            <a:pPr>
              <a:spcAft>
                <a:spcPts val="600"/>
              </a:spcAft>
            </a:pPr>
            <a:r>
              <a:rPr lang="en-US" sz="1800" dirty="0"/>
              <a:t>Jodie Foley, retired Montana State Archivist</a:t>
            </a:r>
          </a:p>
        </p:txBody>
      </p:sp>
      <p:sp>
        <p:nvSpPr>
          <p:cNvPr id="77" name="Rectangle 76">
            <a:extLst>
              <a:ext uri="{FF2B5EF4-FFF2-40B4-BE49-F238E27FC236}">
                <a16:creationId xmlns:a16="http://schemas.microsoft.com/office/drawing/2014/main" id="{0B1C8180-2FDD-4202-8C45-4057CB1AB2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9" name="Straight Connector 78">
            <a:extLst>
              <a:ext uri="{FF2B5EF4-FFF2-40B4-BE49-F238E27FC236}">
                <a16:creationId xmlns:a16="http://schemas.microsoft.com/office/drawing/2014/main" id="{D6E86CC6-13EA-4A88-86AD-CF27BF52CC9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3F80B441-4F7D-4B40-8A13-FED03A1F3A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70C7FD1A-44B1-4E4C-B0C9-A8103DCCDCC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913025"/>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929784E3-DB6B-419E-A9D9-114B4232470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03839" y="2267332"/>
            <a:ext cx="2429613" cy="2429613"/>
          </a:xfrm>
          <a:prstGeom prst="rect">
            <a:avLst/>
          </a:prstGeom>
        </p:spPr>
      </p:pic>
      <p:sp>
        <p:nvSpPr>
          <p:cNvPr id="5" name="TextBox 4">
            <a:extLst>
              <a:ext uri="{FF2B5EF4-FFF2-40B4-BE49-F238E27FC236}">
                <a16:creationId xmlns:a16="http://schemas.microsoft.com/office/drawing/2014/main" id="{EB2E94BB-F090-43EB-AFAB-025179EBEE2D}"/>
              </a:ext>
            </a:extLst>
          </p:cNvPr>
          <p:cNvSpPr txBox="1"/>
          <p:nvPr/>
        </p:nvSpPr>
        <p:spPr>
          <a:xfrm>
            <a:off x="5641144" y="2947181"/>
            <a:ext cx="65" cy="2769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venir Next LT Pro" panose="02020404030301010803"/>
              <a:ea typeface="+mn-ea"/>
              <a:cs typeface="+mn-cs"/>
            </a:endParaRPr>
          </a:p>
        </p:txBody>
      </p:sp>
    </p:spTree>
    <p:extLst>
      <p:ext uri="{BB962C8B-B14F-4D97-AF65-F5344CB8AC3E}">
        <p14:creationId xmlns:p14="http://schemas.microsoft.com/office/powerpoint/2010/main" val="420280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8878C-3E0E-414E-8C79-5FBF1EC21522}"/>
              </a:ext>
            </a:extLst>
          </p:cNvPr>
          <p:cNvSpPr>
            <a:spLocks noGrp="1"/>
          </p:cNvSpPr>
          <p:nvPr>
            <p:ph type="title"/>
          </p:nvPr>
        </p:nvSpPr>
        <p:spPr/>
        <p:txBody>
          <a:bodyPr/>
          <a:lstStyle/>
          <a:p>
            <a:r>
              <a:rPr lang="en-US" dirty="0"/>
              <a:t>  Merging  </a:t>
            </a:r>
          </a:p>
        </p:txBody>
      </p:sp>
      <p:pic>
        <p:nvPicPr>
          <p:cNvPr id="4" name="Content Placeholder 3">
            <a:extLst>
              <a:ext uri="{FF2B5EF4-FFF2-40B4-BE49-F238E27FC236}">
                <a16:creationId xmlns:a16="http://schemas.microsoft.com/office/drawing/2014/main" id="{0D550571-1E2B-495D-8950-EA4E2E51DCB7}"/>
              </a:ext>
            </a:extLst>
          </p:cNvPr>
          <p:cNvPicPr>
            <a:picLocks noGrp="1" noChangeAspect="1"/>
          </p:cNvPicPr>
          <p:nvPr>
            <p:ph idx="1"/>
          </p:nvPr>
        </p:nvPicPr>
        <p:blipFill>
          <a:blip r:embed="rId2"/>
          <a:stretch>
            <a:fillRect/>
          </a:stretch>
        </p:blipFill>
        <p:spPr>
          <a:xfrm>
            <a:off x="1066800" y="2014194"/>
            <a:ext cx="3774602" cy="2521434"/>
          </a:xfrm>
          <a:prstGeom prst="rect">
            <a:avLst/>
          </a:prstGeom>
        </p:spPr>
      </p:pic>
      <p:pic>
        <p:nvPicPr>
          <p:cNvPr id="5" name="Picture 4">
            <a:extLst>
              <a:ext uri="{FF2B5EF4-FFF2-40B4-BE49-F238E27FC236}">
                <a16:creationId xmlns:a16="http://schemas.microsoft.com/office/drawing/2014/main" id="{B61C768C-AE7C-4A59-A8CE-8160F1EFA4F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1186" y="2014194"/>
            <a:ext cx="4477623" cy="2521434"/>
          </a:xfrm>
          <a:prstGeom prst="rect">
            <a:avLst/>
          </a:prstGeom>
        </p:spPr>
      </p:pic>
      <p:sp>
        <p:nvSpPr>
          <p:cNvPr id="6" name="TextBox 5">
            <a:extLst>
              <a:ext uri="{FF2B5EF4-FFF2-40B4-BE49-F238E27FC236}">
                <a16:creationId xmlns:a16="http://schemas.microsoft.com/office/drawing/2014/main" id="{6A137561-464B-447B-87C1-1DF1740D8ABA}"/>
              </a:ext>
            </a:extLst>
          </p:cNvPr>
          <p:cNvSpPr txBox="1"/>
          <p:nvPr/>
        </p:nvSpPr>
        <p:spPr>
          <a:xfrm>
            <a:off x="1066800" y="4895556"/>
            <a:ext cx="8932009"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venir Next LT Pro" panose="02020404030301010803"/>
                <a:ea typeface="+mn-ea"/>
                <a:cs typeface="+mn-cs"/>
              </a:rPr>
              <a:t>Merge Governor Bullock’s records out of active status and into Archives for access and preservation; and merging Governor Gianforte into active RM processes and setting up relationship for future transfer</a:t>
            </a:r>
          </a:p>
        </p:txBody>
      </p:sp>
    </p:spTree>
    <p:extLst>
      <p:ext uri="{BB962C8B-B14F-4D97-AF65-F5344CB8AC3E}">
        <p14:creationId xmlns:p14="http://schemas.microsoft.com/office/powerpoint/2010/main" val="15999617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E8F12-A8B3-48E9-B7B3-E33786608098}"/>
              </a:ext>
            </a:extLst>
          </p:cNvPr>
          <p:cNvSpPr>
            <a:spLocks noGrp="1"/>
          </p:cNvSpPr>
          <p:nvPr>
            <p:ph type="title"/>
          </p:nvPr>
        </p:nvSpPr>
        <p:spPr>
          <a:xfrm>
            <a:off x="647114" y="642594"/>
            <a:ext cx="10478086" cy="1371600"/>
          </a:xfrm>
        </p:spPr>
        <p:txBody>
          <a:bodyPr/>
          <a:lstStyle/>
          <a:p>
            <a:r>
              <a:rPr lang="en-US" dirty="0"/>
              <a:t>  Challenges</a:t>
            </a:r>
          </a:p>
        </p:txBody>
      </p:sp>
      <p:sp>
        <p:nvSpPr>
          <p:cNvPr id="3" name="Content Placeholder 2">
            <a:extLst>
              <a:ext uri="{FF2B5EF4-FFF2-40B4-BE49-F238E27FC236}">
                <a16:creationId xmlns:a16="http://schemas.microsoft.com/office/drawing/2014/main" id="{7E64C3D7-7EC1-4FF1-A767-CA69FBC76A3B}"/>
              </a:ext>
            </a:extLst>
          </p:cNvPr>
          <p:cNvSpPr>
            <a:spLocks noGrp="1"/>
          </p:cNvSpPr>
          <p:nvPr>
            <p:ph idx="1"/>
          </p:nvPr>
        </p:nvSpPr>
        <p:spPr>
          <a:xfrm>
            <a:off x="900332" y="1809542"/>
            <a:ext cx="6006905" cy="4405863"/>
          </a:xfrm>
        </p:spPr>
        <p:txBody>
          <a:bodyPr>
            <a:normAutofit/>
          </a:bodyPr>
          <a:lstStyle/>
          <a:p>
            <a:r>
              <a:rPr lang="en-US" sz="2400" dirty="0"/>
              <a:t>Dependence on gubernatorial administration cooperation </a:t>
            </a:r>
          </a:p>
          <a:p>
            <a:r>
              <a:rPr lang="en-US" sz="2400" dirty="0"/>
              <a:t>Outdated workflow </a:t>
            </a:r>
          </a:p>
          <a:p>
            <a:r>
              <a:rPr lang="en-US" sz="2400" dirty="0"/>
              <a:t>Changes in Governor’s office use of technology (specifically CRM)</a:t>
            </a:r>
          </a:p>
          <a:p>
            <a:r>
              <a:rPr lang="en-US" sz="2400" dirty="0"/>
              <a:t>High profile Governor (NGA Chair, Presidential Candidate, and U.S. Senate Candidate </a:t>
            </a:r>
          </a:p>
          <a:p>
            <a:r>
              <a:rPr lang="en-US" sz="2400" dirty="0"/>
              <a:t>and …. COVID </a:t>
            </a:r>
          </a:p>
          <a:p>
            <a:endParaRPr lang="en-US" dirty="0"/>
          </a:p>
          <a:p>
            <a:endParaRPr lang="en-US" dirty="0"/>
          </a:p>
        </p:txBody>
      </p:sp>
      <p:pic>
        <p:nvPicPr>
          <p:cNvPr id="10" name="Picture 9">
            <a:extLst>
              <a:ext uri="{FF2B5EF4-FFF2-40B4-BE49-F238E27FC236}">
                <a16:creationId xmlns:a16="http://schemas.microsoft.com/office/drawing/2014/main" id="{5D84ABE2-5A48-4499-8D21-ADD040E94DA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92219" y="1809542"/>
            <a:ext cx="3799449" cy="3799449"/>
          </a:xfrm>
          <a:prstGeom prst="rect">
            <a:avLst/>
          </a:prstGeom>
        </p:spPr>
      </p:pic>
    </p:spTree>
    <p:extLst>
      <p:ext uri="{BB962C8B-B14F-4D97-AF65-F5344CB8AC3E}">
        <p14:creationId xmlns:p14="http://schemas.microsoft.com/office/powerpoint/2010/main" val="1249857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Calibri" panose="020F0502020204030204"/>
            </a:endParaRPr>
          </a:p>
        </p:txBody>
      </p:sp>
      <p:sp>
        <p:nvSpPr>
          <p:cNvPr id="23" name="Rectangle 22">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Calibri" panose="020F0502020204030204"/>
            </a:endParaRPr>
          </a:p>
        </p:txBody>
      </p:sp>
      <p:sp>
        <p:nvSpPr>
          <p:cNvPr id="25" name="Rectangle 24">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Calibri" panose="020F0502020204030204"/>
            </a:endParaRPr>
          </a:p>
        </p:txBody>
      </p:sp>
      <p:sp>
        <p:nvSpPr>
          <p:cNvPr id="27" name="Rectangle 26">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9" cy="1590743"/>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Calibri" panose="020F0502020204030204"/>
            </a:endParaRPr>
          </a:p>
        </p:txBody>
      </p:sp>
      <p:sp>
        <p:nvSpPr>
          <p:cNvPr id="29" name="Rectangle 28">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1" y="3"/>
            <a:ext cx="11732647"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Calibri" panose="020F0502020204030204"/>
            </a:endParaRPr>
          </a:p>
        </p:txBody>
      </p:sp>
      <p:sp>
        <p:nvSpPr>
          <p:cNvPr id="2" name="Title 1">
            <a:extLst>
              <a:ext uri="{FF2B5EF4-FFF2-40B4-BE49-F238E27FC236}">
                <a16:creationId xmlns:a16="http://schemas.microsoft.com/office/drawing/2014/main" id="{5047762A-EE2D-42F0-BD2A-D845D1FB9C52}"/>
              </a:ext>
            </a:extLst>
          </p:cNvPr>
          <p:cNvSpPr>
            <a:spLocks noGrp="1"/>
          </p:cNvSpPr>
          <p:nvPr>
            <p:ph type="title"/>
          </p:nvPr>
        </p:nvSpPr>
        <p:spPr>
          <a:xfrm>
            <a:off x="1371602" y="294541"/>
            <a:ext cx="9895951" cy="1033669"/>
          </a:xfrm>
        </p:spPr>
        <p:txBody>
          <a:bodyPr>
            <a:normAutofit/>
          </a:bodyPr>
          <a:lstStyle/>
          <a:p>
            <a:r>
              <a:rPr lang="en-US" sz="4000" dirty="0">
                <a:solidFill>
                  <a:srgbClr val="FFFFFF"/>
                </a:solidFill>
              </a:rPr>
              <a:t>Welcome</a:t>
            </a:r>
          </a:p>
        </p:txBody>
      </p:sp>
      <p:sp>
        <p:nvSpPr>
          <p:cNvPr id="3" name="Content Placeholder 2">
            <a:extLst>
              <a:ext uri="{FF2B5EF4-FFF2-40B4-BE49-F238E27FC236}">
                <a16:creationId xmlns:a16="http://schemas.microsoft.com/office/drawing/2014/main" id="{B34F6D18-2808-4918-9963-B4A4D11E8947}"/>
              </a:ext>
            </a:extLst>
          </p:cNvPr>
          <p:cNvSpPr>
            <a:spLocks noGrp="1"/>
          </p:cNvSpPr>
          <p:nvPr>
            <p:ph idx="1"/>
          </p:nvPr>
        </p:nvSpPr>
        <p:spPr>
          <a:xfrm>
            <a:off x="418454" y="1976414"/>
            <a:ext cx="10736112" cy="3054995"/>
          </a:xfrm>
        </p:spPr>
        <p:txBody>
          <a:bodyPr anchor="ctr">
            <a:normAutofit/>
          </a:bodyPr>
          <a:lstStyle/>
          <a:p>
            <a:pPr marL="0" indent="0">
              <a:buNone/>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0" dirty="0">
                <a:ln>
                  <a:noFill/>
                </a:ln>
                <a:solidFill>
                  <a:srgbClr val="1F497D"/>
                </a:solidFill>
                <a:effectLst/>
                <a:uLnTx/>
                <a:uFillTx/>
                <a:latin typeface="Arial"/>
                <a:ea typeface="+mn-ea"/>
                <a:cs typeface="+mn-cs"/>
              </a:rPr>
              <a:t>	Meg Phillips, External Affairs Liaison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0" dirty="0">
                <a:ln>
                  <a:noFill/>
                </a:ln>
                <a:solidFill>
                  <a:srgbClr val="1F497D"/>
                </a:solidFill>
                <a:effectLst/>
                <a:uLnTx/>
                <a:uFillTx/>
                <a:latin typeface="Arial"/>
                <a:ea typeface="+mn-ea"/>
                <a:cs typeface="+mn-cs"/>
              </a:rPr>
              <a:t>	National Archives and Records Administration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300" b="1" i="0" u="none" strike="noStrike" kern="1200" cap="none" spc="0" normalizeH="0" baseline="0" noProof="0" dirty="0">
              <a:ln>
                <a:noFill/>
              </a:ln>
              <a:solidFill>
                <a:srgbClr val="1F497D"/>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0" dirty="0">
                <a:ln>
                  <a:noFill/>
                </a:ln>
                <a:solidFill>
                  <a:srgbClr val="1F497D"/>
                </a:solidFill>
                <a:effectLst/>
                <a:uLnTx/>
                <a:uFillTx/>
                <a:latin typeface="Arial"/>
                <a:ea typeface="+mn-ea"/>
                <a:cs typeface="+mn-cs"/>
              </a:rPr>
              <a:t>	Barbara Teague, Executive Director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0" dirty="0">
                <a:ln>
                  <a:noFill/>
                </a:ln>
                <a:solidFill>
                  <a:srgbClr val="1F497D"/>
                </a:solidFill>
                <a:effectLst/>
                <a:uLnTx/>
                <a:uFillTx/>
                <a:latin typeface="Arial"/>
                <a:ea typeface="+mn-ea"/>
                <a:cs typeface="+mn-cs"/>
              </a:rPr>
              <a:t>	Council of State Archivists</a:t>
            </a:r>
            <a:endParaRPr lang="en-US" dirty="0"/>
          </a:p>
          <a:p>
            <a:pPr marL="342891" indent="-342891"/>
            <a:endParaRPr lang="en-US" dirty="0"/>
          </a:p>
          <a:p>
            <a:endParaRPr lang="en-US" sz="2000" dirty="0"/>
          </a:p>
        </p:txBody>
      </p:sp>
      <p:sp>
        <p:nvSpPr>
          <p:cNvPr id="4" name="Footer Placeholder 3">
            <a:extLst>
              <a:ext uri="{FF2B5EF4-FFF2-40B4-BE49-F238E27FC236}">
                <a16:creationId xmlns:a16="http://schemas.microsoft.com/office/drawing/2014/main" id="{8509216D-9460-4B6A-860C-77D2A2C1A422}"/>
              </a:ext>
            </a:extLst>
          </p:cNvPr>
          <p:cNvSpPr>
            <a:spLocks noGrp="1"/>
          </p:cNvSpPr>
          <p:nvPr>
            <p:ph type="ftr" sz="quarter" idx="11"/>
          </p:nvPr>
        </p:nvSpPr>
        <p:spPr/>
        <p:txBody>
          <a:bodyPr/>
          <a:lstStyle/>
          <a:p>
            <a:pPr defTabSz="914377"/>
            <a:r>
              <a:rPr lang="en-US" dirty="0">
                <a:solidFill>
                  <a:prstClr val="black">
                    <a:tint val="75000"/>
                  </a:prstClr>
                </a:solidFill>
                <a:latin typeface="Calibri" panose="020F0502020204030204"/>
              </a:rPr>
              <a:t>February 11, 2021</a:t>
            </a:r>
          </a:p>
        </p:txBody>
      </p:sp>
      <p:pic>
        <p:nvPicPr>
          <p:cNvPr id="11" name="Picture 10" descr="A drawing of a face&#10;&#10;Description automatically generated">
            <a:extLst>
              <a:ext uri="{FF2B5EF4-FFF2-40B4-BE49-F238E27FC236}">
                <a16:creationId xmlns:a16="http://schemas.microsoft.com/office/drawing/2014/main" id="{21E1F837-D7FA-4156-A7B9-BCB013DE01B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51384" y="5350494"/>
            <a:ext cx="1334277" cy="1188421"/>
          </a:xfrm>
          <a:prstGeom prst="rect">
            <a:avLst/>
          </a:prstGeom>
        </p:spPr>
      </p:pic>
      <p:pic>
        <p:nvPicPr>
          <p:cNvPr id="5" name="Picture 4">
            <a:extLst>
              <a:ext uri="{FF2B5EF4-FFF2-40B4-BE49-F238E27FC236}">
                <a16:creationId xmlns:a16="http://schemas.microsoft.com/office/drawing/2014/main" id="{3DBAF316-8EB3-42D7-A9FB-B09E917B4909}"/>
              </a:ext>
            </a:extLst>
          </p:cNvPr>
          <p:cNvPicPr>
            <a:picLocks noChangeAspect="1"/>
          </p:cNvPicPr>
          <p:nvPr/>
        </p:nvPicPr>
        <p:blipFill>
          <a:blip r:embed="rId3"/>
          <a:stretch>
            <a:fillRect/>
          </a:stretch>
        </p:blipFill>
        <p:spPr>
          <a:xfrm>
            <a:off x="0" y="5332508"/>
            <a:ext cx="2641600" cy="1388971"/>
          </a:xfrm>
          <a:prstGeom prst="rect">
            <a:avLst/>
          </a:prstGeom>
        </p:spPr>
      </p:pic>
    </p:spTree>
    <p:extLst>
      <p:ext uri="{BB962C8B-B14F-4D97-AF65-F5344CB8AC3E}">
        <p14:creationId xmlns:p14="http://schemas.microsoft.com/office/powerpoint/2010/main" val="5115494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F4723-067E-400D-A3DD-CA717B12C81F}"/>
              </a:ext>
            </a:extLst>
          </p:cNvPr>
          <p:cNvSpPr>
            <a:spLocks noGrp="1"/>
          </p:cNvSpPr>
          <p:nvPr>
            <p:ph type="title"/>
          </p:nvPr>
        </p:nvSpPr>
        <p:spPr/>
        <p:txBody>
          <a:bodyPr/>
          <a:lstStyle/>
          <a:p>
            <a:r>
              <a:rPr lang="en-US" dirty="0"/>
              <a:t>Overcoming challenges </a:t>
            </a:r>
          </a:p>
        </p:txBody>
      </p:sp>
      <p:sp>
        <p:nvSpPr>
          <p:cNvPr id="3" name="Content Placeholder 2">
            <a:extLst>
              <a:ext uri="{FF2B5EF4-FFF2-40B4-BE49-F238E27FC236}">
                <a16:creationId xmlns:a16="http://schemas.microsoft.com/office/drawing/2014/main" id="{EBDECE47-6111-42E6-A299-3A6F2C226F1C}"/>
              </a:ext>
            </a:extLst>
          </p:cNvPr>
          <p:cNvSpPr>
            <a:spLocks noGrp="1"/>
          </p:cNvSpPr>
          <p:nvPr>
            <p:ph idx="1"/>
          </p:nvPr>
        </p:nvSpPr>
        <p:spPr>
          <a:xfrm>
            <a:off x="1066799" y="1746504"/>
            <a:ext cx="9202616" cy="4206240"/>
          </a:xfrm>
        </p:spPr>
        <p:txBody>
          <a:bodyPr>
            <a:normAutofit/>
          </a:bodyPr>
          <a:lstStyle/>
          <a:p>
            <a:endParaRPr lang="en-US" sz="1800" dirty="0"/>
          </a:p>
          <a:p>
            <a:r>
              <a:rPr lang="en-US" sz="2800" dirty="0"/>
              <a:t>Education </a:t>
            </a:r>
          </a:p>
          <a:p>
            <a:r>
              <a:rPr lang="en-US" sz="2800" dirty="0"/>
              <a:t>Communication / Relationship building</a:t>
            </a:r>
          </a:p>
          <a:p>
            <a:r>
              <a:rPr lang="en-US" sz="2800" dirty="0"/>
              <a:t>Flexibility </a:t>
            </a:r>
          </a:p>
          <a:p>
            <a:pPr marL="0" indent="0">
              <a:buNone/>
            </a:pPr>
            <a:r>
              <a:rPr lang="en-US" sz="2800" dirty="0"/>
              <a:t>and wonderful staff in both MHS and Governor’s office</a:t>
            </a:r>
          </a:p>
        </p:txBody>
      </p:sp>
    </p:spTree>
    <p:extLst>
      <p:ext uri="{BB962C8B-B14F-4D97-AF65-F5344CB8AC3E}">
        <p14:creationId xmlns:p14="http://schemas.microsoft.com/office/powerpoint/2010/main" val="33708367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01625-D4BC-477E-9B46-65549A5020BE}"/>
              </a:ext>
            </a:extLst>
          </p:cNvPr>
          <p:cNvSpPr>
            <a:spLocks noGrp="1"/>
          </p:cNvSpPr>
          <p:nvPr>
            <p:ph type="title"/>
          </p:nvPr>
        </p:nvSpPr>
        <p:spPr/>
        <p:txBody>
          <a:bodyPr/>
          <a:lstStyle/>
          <a:p>
            <a:r>
              <a:rPr lang="en-US" b="1" dirty="0"/>
              <a:t>Education</a:t>
            </a:r>
          </a:p>
        </p:txBody>
      </p:sp>
      <p:sp>
        <p:nvSpPr>
          <p:cNvPr id="3" name="Content Placeholder 2">
            <a:extLst>
              <a:ext uri="{FF2B5EF4-FFF2-40B4-BE49-F238E27FC236}">
                <a16:creationId xmlns:a16="http://schemas.microsoft.com/office/drawing/2014/main" id="{E3523C43-BDB0-4F81-B288-288538DD797D}"/>
              </a:ext>
            </a:extLst>
          </p:cNvPr>
          <p:cNvSpPr>
            <a:spLocks noGrp="1"/>
          </p:cNvSpPr>
          <p:nvPr>
            <p:ph idx="1"/>
          </p:nvPr>
        </p:nvSpPr>
        <p:spPr>
          <a:xfrm>
            <a:off x="967409" y="1555535"/>
            <a:ext cx="5136502" cy="4254714"/>
          </a:xfrm>
        </p:spPr>
        <p:txBody>
          <a:bodyPr>
            <a:normAutofit lnSpcReduction="10000"/>
          </a:bodyPr>
          <a:lstStyle/>
          <a:p>
            <a:endParaRPr lang="en-US" sz="1600" dirty="0"/>
          </a:p>
          <a:p>
            <a:pPr marL="457200" indent="-457200">
              <a:buFont typeface="+mj-lt"/>
              <a:buAutoNum type="arabicPeriod"/>
            </a:pPr>
            <a:r>
              <a:rPr lang="en-US" sz="2400" dirty="0"/>
              <a:t>Promotes efficiency and effectiveness </a:t>
            </a:r>
          </a:p>
          <a:p>
            <a:pPr marL="457200" indent="-457200">
              <a:buFont typeface="+mj-lt"/>
              <a:buAutoNum type="arabicPeriod"/>
            </a:pPr>
            <a:r>
              <a:rPr lang="en-US" sz="2400" dirty="0"/>
              <a:t>Supports open government transparency &amp; accountability</a:t>
            </a:r>
          </a:p>
          <a:p>
            <a:pPr marL="457200" indent="-457200">
              <a:buFont typeface="+mj-lt"/>
              <a:buAutoNum type="arabicPeriod"/>
            </a:pPr>
            <a:r>
              <a:rPr lang="en-US" sz="2400" dirty="0"/>
              <a:t>It’s the law </a:t>
            </a:r>
          </a:p>
          <a:p>
            <a:pPr marL="457200" indent="-457200">
              <a:buFont typeface="+mj-lt"/>
              <a:buAutoNum type="arabicPeriod"/>
            </a:pPr>
            <a:r>
              <a:rPr lang="en-US" sz="2400" dirty="0"/>
              <a:t>Records create legacy </a:t>
            </a:r>
          </a:p>
          <a:p>
            <a:pPr marL="0" indent="0">
              <a:buNone/>
            </a:pPr>
            <a:endParaRPr lang="en-US" sz="2400" dirty="0"/>
          </a:p>
          <a:p>
            <a:pPr marL="0" indent="0">
              <a:buNone/>
            </a:pPr>
            <a:r>
              <a:rPr lang="en-US" sz="2400" dirty="0"/>
              <a:t>Speaking their language </a:t>
            </a:r>
          </a:p>
          <a:p>
            <a:pPr marL="0" indent="0">
              <a:buNone/>
            </a:pPr>
            <a:endParaRPr lang="en-US" sz="2400" dirty="0"/>
          </a:p>
        </p:txBody>
      </p:sp>
      <p:pic>
        <p:nvPicPr>
          <p:cNvPr id="4" name="Picture 6">
            <a:extLst>
              <a:ext uri="{FF2B5EF4-FFF2-40B4-BE49-F238E27FC236}">
                <a16:creationId xmlns:a16="http://schemas.microsoft.com/office/drawing/2014/main" id="{36EC0597-4969-496B-B5FA-74B317E1738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370612" y="1322362"/>
            <a:ext cx="4487887" cy="448788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FC18E401-A6E8-46D3-B454-12D536F32502}"/>
              </a:ext>
            </a:extLst>
          </p:cNvPr>
          <p:cNvPicPr>
            <a:picLocks noChangeAspect="1"/>
          </p:cNvPicPr>
          <p:nvPr/>
        </p:nvPicPr>
        <p:blipFill>
          <a:blip r:embed="rId3"/>
          <a:stretch>
            <a:fillRect/>
          </a:stretch>
        </p:blipFill>
        <p:spPr>
          <a:xfrm>
            <a:off x="7203208" y="1514279"/>
            <a:ext cx="2822693" cy="499915"/>
          </a:xfrm>
          <a:prstGeom prst="rect">
            <a:avLst/>
          </a:prstGeom>
        </p:spPr>
      </p:pic>
    </p:spTree>
    <p:extLst>
      <p:ext uri="{BB962C8B-B14F-4D97-AF65-F5344CB8AC3E}">
        <p14:creationId xmlns:p14="http://schemas.microsoft.com/office/powerpoint/2010/main" val="31607442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62E00-BF88-449E-9650-EDED40159125}"/>
              </a:ext>
            </a:extLst>
          </p:cNvPr>
          <p:cNvSpPr>
            <a:spLocks noGrp="1"/>
          </p:cNvSpPr>
          <p:nvPr>
            <p:ph type="title"/>
          </p:nvPr>
        </p:nvSpPr>
        <p:spPr/>
        <p:txBody>
          <a:bodyPr/>
          <a:lstStyle/>
          <a:p>
            <a:r>
              <a:rPr lang="en-US" b="1" dirty="0"/>
              <a:t>Education</a:t>
            </a:r>
            <a:r>
              <a:rPr lang="en-US" dirty="0"/>
              <a:t> </a:t>
            </a:r>
          </a:p>
        </p:txBody>
      </p:sp>
      <p:sp>
        <p:nvSpPr>
          <p:cNvPr id="3" name="Content Placeholder 2">
            <a:extLst>
              <a:ext uri="{FF2B5EF4-FFF2-40B4-BE49-F238E27FC236}">
                <a16:creationId xmlns:a16="http://schemas.microsoft.com/office/drawing/2014/main" id="{B3550A17-57FB-47B2-A377-B4787CB85310}"/>
              </a:ext>
            </a:extLst>
          </p:cNvPr>
          <p:cNvSpPr>
            <a:spLocks noGrp="1"/>
          </p:cNvSpPr>
          <p:nvPr>
            <p:ph idx="1"/>
          </p:nvPr>
        </p:nvSpPr>
        <p:spPr>
          <a:xfrm>
            <a:off x="1066800" y="1737360"/>
            <a:ext cx="10058400" cy="3849624"/>
          </a:xfrm>
        </p:spPr>
        <p:txBody>
          <a:bodyPr/>
          <a:lstStyle/>
          <a:p>
            <a:pPr>
              <a:buClr>
                <a:prstClr val="black">
                  <a:lumMod val="85000"/>
                  <a:lumOff val="15000"/>
                </a:prstClr>
              </a:buClr>
            </a:pPr>
            <a:endParaRPr lang="en-US" sz="2400" dirty="0">
              <a:solidFill>
                <a:prstClr val="black"/>
              </a:solidFill>
            </a:endParaRPr>
          </a:p>
          <a:p>
            <a:pPr>
              <a:buClr>
                <a:prstClr val="black">
                  <a:lumMod val="85000"/>
                  <a:lumOff val="15000"/>
                </a:prstClr>
              </a:buClr>
            </a:pPr>
            <a:r>
              <a:rPr lang="en-US" sz="2400" dirty="0">
                <a:solidFill>
                  <a:prstClr val="black"/>
                </a:solidFill>
              </a:rPr>
              <a:t>Update retention schedules (collaborative) </a:t>
            </a:r>
          </a:p>
          <a:p>
            <a:pPr>
              <a:buClr>
                <a:prstClr val="black">
                  <a:lumMod val="85000"/>
                  <a:lumOff val="15000"/>
                </a:prstClr>
              </a:buClr>
            </a:pPr>
            <a:r>
              <a:rPr lang="en-US" sz="2400" dirty="0">
                <a:solidFill>
                  <a:prstClr val="black"/>
                </a:solidFill>
              </a:rPr>
              <a:t>Staff tours (geared to natural interests, past administrations) </a:t>
            </a:r>
          </a:p>
          <a:p>
            <a:pPr>
              <a:buClr>
                <a:prstClr val="black">
                  <a:lumMod val="85000"/>
                  <a:lumOff val="15000"/>
                </a:prstClr>
              </a:buClr>
            </a:pPr>
            <a:r>
              <a:rPr lang="en-US" sz="2400" dirty="0">
                <a:solidFill>
                  <a:prstClr val="black"/>
                </a:solidFill>
              </a:rPr>
              <a:t>Sharing resources and follow-up for questions (SERI, ACCESS materials especially helpful) </a:t>
            </a:r>
          </a:p>
          <a:p>
            <a:pPr>
              <a:buClr>
                <a:prstClr val="black">
                  <a:lumMod val="85000"/>
                  <a:lumOff val="15000"/>
                </a:prstClr>
              </a:buClr>
            </a:pPr>
            <a:r>
              <a:rPr lang="en-US" sz="2400" dirty="0">
                <a:solidFill>
                  <a:prstClr val="black"/>
                </a:solidFill>
              </a:rPr>
              <a:t>Regular check-in meetings </a:t>
            </a:r>
            <a:endParaRPr lang="en-US" dirty="0"/>
          </a:p>
        </p:txBody>
      </p:sp>
    </p:spTree>
    <p:extLst>
      <p:ext uri="{BB962C8B-B14F-4D97-AF65-F5344CB8AC3E}">
        <p14:creationId xmlns:p14="http://schemas.microsoft.com/office/powerpoint/2010/main" val="31116322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CB594-8626-4868-8284-76FAB6DAC8B1}"/>
              </a:ext>
            </a:extLst>
          </p:cNvPr>
          <p:cNvSpPr>
            <a:spLocks noGrp="1"/>
          </p:cNvSpPr>
          <p:nvPr>
            <p:ph type="title"/>
          </p:nvPr>
        </p:nvSpPr>
        <p:spPr/>
        <p:txBody>
          <a:bodyPr/>
          <a:lstStyle/>
          <a:p>
            <a:r>
              <a:rPr lang="en-US" dirty="0"/>
              <a:t> Communication/Relationship Building </a:t>
            </a:r>
          </a:p>
        </p:txBody>
      </p:sp>
      <p:sp>
        <p:nvSpPr>
          <p:cNvPr id="3" name="Content Placeholder 2">
            <a:extLst>
              <a:ext uri="{FF2B5EF4-FFF2-40B4-BE49-F238E27FC236}">
                <a16:creationId xmlns:a16="http://schemas.microsoft.com/office/drawing/2014/main" id="{66D4DABD-8312-45E8-82D2-CF8F21C6CF50}"/>
              </a:ext>
            </a:extLst>
          </p:cNvPr>
          <p:cNvSpPr>
            <a:spLocks noGrp="1"/>
          </p:cNvSpPr>
          <p:nvPr>
            <p:ph idx="1"/>
          </p:nvPr>
        </p:nvSpPr>
        <p:spPr>
          <a:xfrm>
            <a:off x="1066800" y="1532384"/>
            <a:ext cx="5530948" cy="4274562"/>
          </a:xfrm>
        </p:spPr>
        <p:txBody>
          <a:bodyPr>
            <a:normAutofit fontScale="92500"/>
          </a:bodyPr>
          <a:lstStyle/>
          <a:p>
            <a:endParaRPr lang="en-US" dirty="0"/>
          </a:p>
          <a:p>
            <a:r>
              <a:rPr lang="en-US" sz="2200" dirty="0"/>
              <a:t>Develop layers of contacts:   </a:t>
            </a:r>
          </a:p>
          <a:p>
            <a:pPr lvl="1"/>
            <a:r>
              <a:rPr lang="en-US" sz="2200" dirty="0"/>
              <a:t>Councils and Boards Coordinator, staff assistant and intern supervisors (most participated in our regular meetings)</a:t>
            </a:r>
          </a:p>
          <a:p>
            <a:pPr lvl="1"/>
            <a:r>
              <a:rPr lang="en-US" sz="2200" dirty="0"/>
              <a:t>IT speaking to IT, including vendors </a:t>
            </a:r>
          </a:p>
          <a:p>
            <a:pPr lvl="1"/>
            <a:r>
              <a:rPr lang="en-US" sz="2200" dirty="0"/>
              <a:t>Regular meetings </a:t>
            </a:r>
            <a:r>
              <a:rPr lang="en-US" sz="2200" b="1" dirty="0"/>
              <a:t>on calendar </a:t>
            </a:r>
            <a:r>
              <a:rPr lang="en-US" sz="2200" dirty="0"/>
              <a:t>(at first quarterly, in final year monthly, last quarter weekly)</a:t>
            </a:r>
          </a:p>
          <a:p>
            <a:pPr marL="182880" lvl="1"/>
            <a:r>
              <a:rPr lang="en-US" sz="2200" dirty="0"/>
              <a:t>Report training activities (DAS, webinars, reaching out to other states (re CRM systems)</a:t>
            </a:r>
          </a:p>
        </p:txBody>
      </p:sp>
      <p:pic>
        <p:nvPicPr>
          <p:cNvPr id="4" name="Picture 3">
            <a:extLst>
              <a:ext uri="{FF2B5EF4-FFF2-40B4-BE49-F238E27FC236}">
                <a16:creationId xmlns:a16="http://schemas.microsoft.com/office/drawing/2014/main" id="{274EED1B-30E7-48FC-9C9C-DCE498372AB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118253" y="2014194"/>
            <a:ext cx="3770142" cy="3792752"/>
          </a:xfrm>
          <a:prstGeom prst="rect">
            <a:avLst/>
          </a:prstGeom>
        </p:spPr>
      </p:pic>
    </p:spTree>
    <p:extLst>
      <p:ext uri="{BB962C8B-B14F-4D97-AF65-F5344CB8AC3E}">
        <p14:creationId xmlns:p14="http://schemas.microsoft.com/office/powerpoint/2010/main" val="9926958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30D3F-6433-4EB4-B3E4-9F796BA2B641}"/>
              </a:ext>
            </a:extLst>
          </p:cNvPr>
          <p:cNvSpPr>
            <a:spLocks noGrp="1"/>
          </p:cNvSpPr>
          <p:nvPr>
            <p:ph type="title"/>
          </p:nvPr>
        </p:nvSpPr>
        <p:spPr>
          <a:xfrm>
            <a:off x="715108" y="350225"/>
            <a:ext cx="10058400" cy="1371600"/>
          </a:xfrm>
        </p:spPr>
        <p:txBody>
          <a:bodyPr/>
          <a:lstStyle/>
          <a:p>
            <a:r>
              <a:rPr lang="en-US" dirty="0"/>
              <a:t> Flexibility </a:t>
            </a:r>
          </a:p>
        </p:txBody>
      </p:sp>
      <p:sp>
        <p:nvSpPr>
          <p:cNvPr id="3" name="Content Placeholder 2">
            <a:extLst>
              <a:ext uri="{FF2B5EF4-FFF2-40B4-BE49-F238E27FC236}">
                <a16:creationId xmlns:a16="http://schemas.microsoft.com/office/drawing/2014/main" id="{51F451B6-3372-4271-85EE-3D9F0D6D95FF}"/>
              </a:ext>
            </a:extLst>
          </p:cNvPr>
          <p:cNvSpPr>
            <a:spLocks noGrp="1"/>
          </p:cNvSpPr>
          <p:nvPr>
            <p:ph idx="1"/>
          </p:nvPr>
        </p:nvSpPr>
        <p:spPr>
          <a:xfrm>
            <a:off x="715108" y="1582762"/>
            <a:ext cx="6768905" cy="3100168"/>
          </a:xfrm>
        </p:spPr>
        <p:txBody>
          <a:bodyPr>
            <a:normAutofit fontScale="85000" lnSpcReduction="20000"/>
          </a:bodyPr>
          <a:lstStyle/>
          <a:p>
            <a:pPr lvl="1"/>
            <a:r>
              <a:rPr lang="en-US" sz="2800" dirty="0"/>
              <a:t>Change as opportunity</a:t>
            </a:r>
          </a:p>
          <a:p>
            <a:pPr lvl="2"/>
            <a:r>
              <a:rPr lang="en-US" sz="2800" dirty="0"/>
              <a:t>Closed offices = time to research, update</a:t>
            </a:r>
          </a:p>
          <a:p>
            <a:pPr lvl="2"/>
            <a:r>
              <a:rPr lang="en-US" sz="2800" dirty="0"/>
              <a:t>Busy Governor’s staff meant focused reporting</a:t>
            </a:r>
          </a:p>
          <a:p>
            <a:pPr lvl="2"/>
            <a:r>
              <a:rPr lang="en-US" sz="2800" dirty="0"/>
              <a:t>Governor’s extracurriculars gave opportunity to discuss public vs private records</a:t>
            </a:r>
          </a:p>
          <a:p>
            <a:pPr lvl="1"/>
            <a:r>
              <a:rPr lang="en-US" sz="2800" dirty="0"/>
              <a:t>Work with what you have.  We did not have a preservation system, but we did </a:t>
            </a:r>
          </a:p>
          <a:p>
            <a:endParaRPr lang="en-US" dirty="0"/>
          </a:p>
        </p:txBody>
      </p:sp>
      <p:pic>
        <p:nvPicPr>
          <p:cNvPr id="4" name="Picture 3">
            <a:extLst>
              <a:ext uri="{FF2B5EF4-FFF2-40B4-BE49-F238E27FC236}">
                <a16:creationId xmlns:a16="http://schemas.microsoft.com/office/drawing/2014/main" id="{C12480B6-1581-416A-A44F-8D8F68C95383}"/>
              </a:ext>
            </a:extLst>
          </p:cNvPr>
          <p:cNvPicPr>
            <a:picLocks noChangeAspect="1"/>
          </p:cNvPicPr>
          <p:nvPr/>
        </p:nvPicPr>
        <p:blipFill>
          <a:blip r:embed="rId2"/>
          <a:stretch>
            <a:fillRect/>
          </a:stretch>
        </p:blipFill>
        <p:spPr>
          <a:xfrm>
            <a:off x="7680961" y="1582762"/>
            <a:ext cx="3996106" cy="2871276"/>
          </a:xfrm>
          <a:prstGeom prst="rect">
            <a:avLst/>
          </a:prstGeom>
        </p:spPr>
      </p:pic>
      <p:sp>
        <p:nvSpPr>
          <p:cNvPr id="6" name="TextBox 5">
            <a:extLst>
              <a:ext uri="{FF2B5EF4-FFF2-40B4-BE49-F238E27FC236}">
                <a16:creationId xmlns:a16="http://schemas.microsoft.com/office/drawing/2014/main" id="{2DF9D0F6-CBCC-4A94-A4ED-DECCF29A1E56}"/>
              </a:ext>
            </a:extLst>
          </p:cNvPr>
          <p:cNvSpPr txBox="1"/>
          <p:nvPr/>
        </p:nvSpPr>
        <p:spPr>
          <a:xfrm>
            <a:off x="544682" y="4682930"/>
            <a:ext cx="11102635" cy="1569660"/>
          </a:xfrm>
          <a:prstGeom prst="rect">
            <a:avLst/>
          </a:prstGeom>
          <a:noFill/>
        </p:spPr>
        <p:txBody>
          <a:bodyPr wrap="square" rtlCol="0">
            <a:spAutoFit/>
          </a:bodyPr>
          <a:lstStyle/>
          <a:p>
            <a:pPr marL="914400" marR="0" lvl="2"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venir Next LT Pro" panose="02020404030301010803"/>
                <a:ea typeface="+mn-ea"/>
                <a:cs typeface="+mn-cs"/>
              </a:rPr>
              <a:t>DAS review, every </a:t>
            </a:r>
            <a:r>
              <a:rPr kumimoji="0" lang="en-US" sz="2400" b="0" i="0" u="none" strike="noStrike" kern="1200" cap="none" spc="0" normalizeH="0" baseline="0" noProof="0" dirty="0" err="1">
                <a:ln>
                  <a:noFill/>
                </a:ln>
                <a:solidFill>
                  <a:prstClr val="black"/>
                </a:solidFill>
                <a:effectLst/>
                <a:uLnTx/>
                <a:uFillTx/>
                <a:latin typeface="Avenir Next LT Pro" panose="02020404030301010803"/>
                <a:ea typeface="+mn-ea"/>
                <a:cs typeface="+mn-cs"/>
              </a:rPr>
              <a:t>CoSA</a:t>
            </a:r>
            <a:r>
              <a:rPr kumimoji="0" lang="en-US" sz="2400" b="0" i="0" u="none" strike="noStrike" kern="1200" cap="none" spc="0" normalizeH="0" baseline="0" noProof="0" dirty="0">
                <a:ln>
                  <a:noFill/>
                </a:ln>
                <a:solidFill>
                  <a:prstClr val="black"/>
                </a:solidFill>
                <a:effectLst/>
                <a:uLnTx/>
                <a:uFillTx/>
                <a:latin typeface="Avenir Next LT Pro" panose="02020404030301010803"/>
                <a:ea typeface="+mn-ea"/>
                <a:cs typeface="+mn-cs"/>
              </a:rPr>
              <a:t> and NAGARA webinar we could find, and </a:t>
            </a:r>
          </a:p>
          <a:p>
            <a:pPr marL="914400" marR="0" lvl="2"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venir Next LT Pro" panose="02020404030301010803"/>
                <a:ea typeface="+mn-ea"/>
                <a:cs typeface="+mn-cs"/>
              </a:rPr>
              <a:t>Pushed harder for </a:t>
            </a:r>
            <a:r>
              <a:rPr kumimoji="0" lang="en-US" sz="2400" b="0" i="0" u="none" strike="noStrike" kern="1200" cap="none" spc="0" normalizeH="0" baseline="0" noProof="0" dirty="0" err="1">
                <a:ln>
                  <a:noFill/>
                </a:ln>
                <a:solidFill>
                  <a:prstClr val="black"/>
                </a:solidFill>
                <a:effectLst/>
                <a:uLnTx/>
                <a:uFillTx/>
                <a:latin typeface="Avenir Next LT Pro" panose="02020404030301010803"/>
                <a:ea typeface="+mn-ea"/>
                <a:cs typeface="+mn-cs"/>
              </a:rPr>
              <a:t>Archivematica</a:t>
            </a:r>
            <a:endParaRPr kumimoji="0" lang="en-US" sz="2400" b="0" i="0" u="none" strike="noStrike" kern="1200" cap="none" spc="0" normalizeH="0" baseline="0" noProof="0" dirty="0">
              <a:ln>
                <a:noFill/>
              </a:ln>
              <a:solidFill>
                <a:prstClr val="black"/>
              </a:solidFill>
              <a:effectLst/>
              <a:uLnTx/>
              <a:uFillTx/>
              <a:latin typeface="Avenir Next LT Pro" panose="02020404030301010803"/>
              <a:ea typeface="+mn-ea"/>
              <a:cs typeface="+mn-cs"/>
            </a:endParaRPr>
          </a:p>
          <a:p>
            <a:pPr marL="914400" marR="0" lvl="2"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venir Next LT Pro" panose="02020404030301010803"/>
                <a:ea typeface="+mn-ea"/>
                <a:cs typeface="+mn-cs"/>
              </a:rPr>
              <a:t>COVID: TEAMS meetings, system screen shots, facility protocols for safe physical transfer</a:t>
            </a:r>
          </a:p>
        </p:txBody>
      </p:sp>
    </p:spTree>
    <p:extLst>
      <p:ext uri="{BB962C8B-B14F-4D97-AF65-F5344CB8AC3E}">
        <p14:creationId xmlns:p14="http://schemas.microsoft.com/office/powerpoint/2010/main" val="22423637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43B3C-58F6-4011-BAC5-A8175B2AB6F4}"/>
              </a:ext>
            </a:extLst>
          </p:cNvPr>
          <p:cNvSpPr>
            <a:spLocks noGrp="1"/>
          </p:cNvSpPr>
          <p:nvPr>
            <p:ph type="title"/>
          </p:nvPr>
        </p:nvSpPr>
        <p:spPr>
          <a:xfrm>
            <a:off x="628357" y="265279"/>
            <a:ext cx="10058400" cy="1371600"/>
          </a:xfrm>
        </p:spPr>
        <p:txBody>
          <a:bodyPr/>
          <a:lstStyle/>
          <a:p>
            <a:r>
              <a:rPr lang="en-US" dirty="0"/>
              <a:t> What we accomplished…areas to improve</a:t>
            </a:r>
          </a:p>
        </p:txBody>
      </p:sp>
      <p:sp>
        <p:nvSpPr>
          <p:cNvPr id="3" name="Content Placeholder 2">
            <a:extLst>
              <a:ext uri="{FF2B5EF4-FFF2-40B4-BE49-F238E27FC236}">
                <a16:creationId xmlns:a16="http://schemas.microsoft.com/office/drawing/2014/main" id="{132AED06-E18F-41B7-BE6B-15185498FBD1}"/>
              </a:ext>
            </a:extLst>
          </p:cNvPr>
          <p:cNvSpPr>
            <a:spLocks noGrp="1"/>
          </p:cNvSpPr>
          <p:nvPr>
            <p:ph idx="1"/>
          </p:nvPr>
        </p:nvSpPr>
        <p:spPr>
          <a:xfrm>
            <a:off x="628357" y="1344297"/>
            <a:ext cx="5744309" cy="3547065"/>
          </a:xfrm>
        </p:spPr>
        <p:txBody>
          <a:bodyPr>
            <a:noAutofit/>
          </a:bodyPr>
          <a:lstStyle/>
          <a:p>
            <a:r>
              <a:rPr lang="en-US" sz="1800" dirty="0"/>
              <a:t>Database (SQL)  transfer (geographically redundant storage) as master (approx. 3 TB)</a:t>
            </a:r>
          </a:p>
          <a:p>
            <a:r>
              <a:rPr lang="en-US" sz="1800" dirty="0"/>
              <a:t>Excel spreadsheets (key word/unique identifier searchable) with attachments in separate storage, but tied </a:t>
            </a:r>
          </a:p>
          <a:p>
            <a:r>
              <a:rPr lang="en-US" sz="1800" dirty="0"/>
              <a:t>Permanent electronic records (in their original folder structure) </a:t>
            </a:r>
          </a:p>
          <a:p>
            <a:r>
              <a:rPr lang="en-US" sz="1800" dirty="0"/>
              <a:t>Training materials used for data entry and maintenance of CRM – includes screen shots to show “experience” </a:t>
            </a:r>
          </a:p>
        </p:txBody>
      </p:sp>
      <p:pic>
        <p:nvPicPr>
          <p:cNvPr id="4" name="Picture 3">
            <a:extLst>
              <a:ext uri="{FF2B5EF4-FFF2-40B4-BE49-F238E27FC236}">
                <a16:creationId xmlns:a16="http://schemas.microsoft.com/office/drawing/2014/main" id="{C7B3D20E-C614-49F7-8898-6257DCE1B22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688926" y="1518965"/>
            <a:ext cx="4874717" cy="3266059"/>
          </a:xfrm>
          <a:prstGeom prst="rect">
            <a:avLst/>
          </a:prstGeom>
        </p:spPr>
      </p:pic>
      <p:sp>
        <p:nvSpPr>
          <p:cNvPr id="5" name="TextBox 4">
            <a:extLst>
              <a:ext uri="{FF2B5EF4-FFF2-40B4-BE49-F238E27FC236}">
                <a16:creationId xmlns:a16="http://schemas.microsoft.com/office/drawing/2014/main" id="{DDD05514-BC60-4118-9400-0DEE1BF49133}"/>
              </a:ext>
            </a:extLst>
          </p:cNvPr>
          <p:cNvSpPr txBox="1"/>
          <p:nvPr/>
        </p:nvSpPr>
        <p:spPr>
          <a:xfrm>
            <a:off x="699738" y="5047050"/>
            <a:ext cx="10863905"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venir Next LT Pro" panose="02020404030301010803"/>
                <a:ea typeface="+mn-ea"/>
                <a:cs typeface="+mn-cs"/>
              </a:rPr>
              <a:t>Website’s captured by State Library, other social media platforms addressed solely through CRM.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venir Next LT Pro" panose="020204040303010108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venir Next LT Pro" panose="02020404030301010803"/>
                <a:ea typeface="+mn-ea"/>
                <a:cs typeface="+mn-cs"/>
              </a:rPr>
              <a:t>Is this perfect, no, but it buys us time to develop best practices and is a good base to build our next experience from.   </a:t>
            </a:r>
          </a:p>
        </p:txBody>
      </p:sp>
    </p:spTree>
    <p:extLst>
      <p:ext uri="{BB962C8B-B14F-4D97-AF65-F5344CB8AC3E}">
        <p14:creationId xmlns:p14="http://schemas.microsoft.com/office/powerpoint/2010/main" val="19200440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4E564-0E0E-4EB9-A995-58B9363384C8}"/>
              </a:ext>
            </a:extLst>
          </p:cNvPr>
          <p:cNvSpPr>
            <a:spLocks noGrp="1"/>
          </p:cNvSpPr>
          <p:nvPr>
            <p:ph type="title"/>
          </p:nvPr>
        </p:nvSpPr>
        <p:spPr/>
        <p:txBody>
          <a:bodyPr/>
          <a:lstStyle/>
          <a:p>
            <a:r>
              <a:rPr lang="en-US" dirty="0"/>
              <a:t>   Contacts: </a:t>
            </a:r>
          </a:p>
        </p:txBody>
      </p:sp>
      <p:sp>
        <p:nvSpPr>
          <p:cNvPr id="3" name="Content Placeholder 2">
            <a:extLst>
              <a:ext uri="{FF2B5EF4-FFF2-40B4-BE49-F238E27FC236}">
                <a16:creationId xmlns:a16="http://schemas.microsoft.com/office/drawing/2014/main" id="{A593A19F-284E-4EF1-824C-45BD80FE1358}"/>
              </a:ext>
            </a:extLst>
          </p:cNvPr>
          <p:cNvSpPr>
            <a:spLocks noGrp="1"/>
          </p:cNvSpPr>
          <p:nvPr>
            <p:ph idx="1"/>
          </p:nvPr>
        </p:nvSpPr>
        <p:spPr>
          <a:xfrm>
            <a:off x="1066800" y="1807699"/>
            <a:ext cx="10058400" cy="3849624"/>
          </a:xfrm>
        </p:spPr>
        <p:txBody>
          <a:bodyPr/>
          <a:lstStyle/>
          <a:p>
            <a:endParaRPr lang="en-US" dirty="0"/>
          </a:p>
          <a:p>
            <a:r>
              <a:rPr lang="en-US" sz="2400" dirty="0"/>
              <a:t>Rich </a:t>
            </a:r>
            <a:r>
              <a:rPr lang="en-US" sz="2400" dirty="0" err="1"/>
              <a:t>Aarstad</a:t>
            </a:r>
            <a:r>
              <a:rPr lang="en-US" sz="2400" dirty="0"/>
              <a:t>,  Montana State Archivist,  raarstad@mt.gov</a:t>
            </a:r>
          </a:p>
          <a:p>
            <a:r>
              <a:rPr lang="en-US" sz="2400" dirty="0"/>
              <a:t>April Sparks, Montana Government Records Archivist, </a:t>
            </a:r>
            <a:r>
              <a:rPr lang="en-US" sz="2400" dirty="0">
                <a:hlinkClick r:id="rId2"/>
              </a:rPr>
              <a:t>Asparks@mt.gov</a:t>
            </a:r>
            <a:r>
              <a:rPr lang="en-US" sz="2400" dirty="0"/>
              <a:t> </a:t>
            </a:r>
          </a:p>
          <a:p>
            <a:r>
              <a:rPr lang="en-US" sz="2400" dirty="0"/>
              <a:t>Jodie Foley, retired State Archivist</a:t>
            </a:r>
          </a:p>
        </p:txBody>
      </p:sp>
    </p:spTree>
    <p:extLst>
      <p:ext uri="{BB962C8B-B14F-4D97-AF65-F5344CB8AC3E}">
        <p14:creationId xmlns:p14="http://schemas.microsoft.com/office/powerpoint/2010/main" val="10163924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1"/>
          <p:cNvSpPr>
            <a:spLocks noGrp="1"/>
          </p:cNvSpPr>
          <p:nvPr>
            <p:ph type="body" sz="quarter" idx="10"/>
          </p:nvPr>
        </p:nvSpPr>
        <p:spPr>
          <a:xfrm>
            <a:off x="1985784" y="1846053"/>
            <a:ext cx="7908395" cy="2743200"/>
          </a:xfrm>
        </p:spPr>
        <p:txBody>
          <a:bodyPr vert="horz" lIns="91440" tIns="45720" rIns="91440" bIns="45720" anchor="ctr"/>
          <a:lstStyle/>
          <a:p>
            <a:pPr algn="ctr"/>
            <a:r>
              <a:rPr lang="en-US" sz="3600" b="1" dirty="0">
                <a:solidFill>
                  <a:schemeClr val="tx1"/>
                </a:solidFill>
                <a:effectLst>
                  <a:outerShdw blurRad="38100" dist="38100" dir="2700000" algn="tl">
                    <a:srgbClr val="000000">
                      <a:alpha val="43137"/>
                    </a:srgbClr>
                  </a:outerShdw>
                </a:effectLst>
                <a:ea typeface="ＭＳ Ｐゴシック"/>
              </a:rPr>
              <a:t>Transition of Executive Branch State Agencies: </a:t>
            </a:r>
          </a:p>
          <a:p>
            <a:pPr algn="ctr"/>
            <a:r>
              <a:rPr lang="en-US" sz="2800" b="1" dirty="0">
                <a:solidFill>
                  <a:schemeClr val="tx1"/>
                </a:solidFill>
                <a:effectLst>
                  <a:outerShdw blurRad="38100" dist="38100" dir="2700000" algn="tl">
                    <a:srgbClr val="000000">
                      <a:alpha val="43137"/>
                    </a:srgbClr>
                  </a:outerShdw>
                </a:effectLst>
                <a:ea typeface="ＭＳ Ｐゴシック"/>
              </a:rPr>
              <a:t>Office of the Governor</a:t>
            </a:r>
          </a:p>
          <a:p>
            <a:pPr algn="ctr"/>
            <a:r>
              <a:rPr lang="en-US" sz="2800" b="1">
                <a:solidFill>
                  <a:schemeClr val="tx1"/>
                </a:solidFill>
                <a:effectLst>
                  <a:outerShdw blurRad="38100" dist="38100" dir="2700000" algn="tl">
                    <a:srgbClr val="000000">
                      <a:alpha val="43137"/>
                    </a:srgbClr>
                  </a:outerShdw>
                </a:effectLst>
                <a:ea typeface="ＭＳ Ｐゴシック"/>
              </a:rPr>
              <a:t>&amp;</a:t>
            </a:r>
            <a:br>
              <a:rPr lang="en-US" sz="2800" b="1" dirty="0">
                <a:solidFill>
                  <a:schemeClr val="tx1"/>
                </a:solidFill>
                <a:effectLst>
                  <a:outerShdw blurRad="38100" dist="38100" dir="2700000" algn="tl">
                    <a:srgbClr val="000000">
                      <a:alpha val="43137"/>
                    </a:srgbClr>
                  </a:outerShdw>
                </a:effectLst>
                <a:ea typeface="ＭＳ Ｐゴシック"/>
              </a:rPr>
            </a:br>
            <a:r>
              <a:rPr lang="en-US" sz="2800" b="1">
                <a:solidFill>
                  <a:schemeClr val="tx1"/>
                </a:solidFill>
                <a:effectLst>
                  <a:outerShdw blurRad="38100" dist="38100" dir="2700000" algn="tl">
                    <a:srgbClr val="000000">
                      <a:alpha val="43137"/>
                    </a:srgbClr>
                  </a:outerShdw>
                </a:effectLst>
                <a:ea typeface="ＭＳ Ｐゴシック"/>
              </a:rPr>
              <a:t>Office </a:t>
            </a:r>
            <a:r>
              <a:rPr lang="en-US" sz="2800" b="1" dirty="0">
                <a:solidFill>
                  <a:schemeClr val="tx1"/>
                </a:solidFill>
                <a:effectLst>
                  <a:outerShdw blurRad="38100" dist="38100" dir="2700000" algn="tl">
                    <a:srgbClr val="000000">
                      <a:alpha val="43137"/>
                    </a:srgbClr>
                  </a:outerShdw>
                </a:effectLst>
                <a:ea typeface="ＭＳ Ｐゴシック"/>
              </a:rPr>
              <a:t>of the Lt. Governor</a:t>
            </a:r>
          </a:p>
        </p:txBody>
      </p:sp>
      <p:sp>
        <p:nvSpPr>
          <p:cNvPr id="10" name="TextBox 9"/>
          <p:cNvSpPr txBox="1"/>
          <p:nvPr/>
        </p:nvSpPr>
        <p:spPr>
          <a:xfrm>
            <a:off x="2380570" y="5518057"/>
            <a:ext cx="7513608" cy="461665"/>
          </a:xfrm>
          <a:prstGeom prst="rect">
            <a:avLst/>
          </a:prstGeom>
          <a:noFill/>
        </p:spPr>
        <p:txBody>
          <a:bodyPr wrap="square" lIns="91440" tIns="45720" rIns="91440" bIns="45720" rtlCol="0" anchor="t">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a:ea typeface="ＭＳ Ｐゴシック"/>
                <a:cs typeface="Arial"/>
              </a:rPr>
              <a:t>Allen Ramsey, Assistant State Archivist</a:t>
            </a:r>
          </a:p>
        </p:txBody>
      </p:sp>
    </p:spTree>
    <p:extLst>
      <p:ext uri="{BB962C8B-B14F-4D97-AF65-F5344CB8AC3E}">
        <p14:creationId xmlns:p14="http://schemas.microsoft.com/office/powerpoint/2010/main" val="36766402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A39122D-FEB8-457D-9A94-44BCBE9D07E4}"/>
              </a:ext>
            </a:extLst>
          </p:cNvPr>
          <p:cNvSpPr>
            <a:spLocks noGrp="1"/>
          </p:cNvSpPr>
          <p:nvPr>
            <p:ph sz="quarter" idx="13"/>
          </p:nvPr>
        </p:nvSpPr>
        <p:spPr>
          <a:xfrm>
            <a:off x="1981200" y="1066800"/>
            <a:ext cx="8229600" cy="5245223"/>
          </a:xfrm>
        </p:spPr>
        <p:txBody>
          <a:bodyPr/>
          <a:lstStyle/>
          <a:p>
            <a:pPr marL="171450" indent="-171450">
              <a:buFont typeface="Arial" panose="020B0604020202020204" pitchFamily="34" charset="0"/>
              <a:buChar char="•"/>
            </a:pPr>
            <a:r>
              <a:rPr lang="en-US" sz="1800" dirty="0">
                <a:solidFill>
                  <a:schemeClr val="tx1"/>
                </a:solidFill>
              </a:rPr>
              <a:t>The Connecticut State Library (CSL) is the public records office and the official state archives for the State of Connecticut​.</a:t>
            </a:r>
          </a:p>
          <a:p>
            <a:pPr marL="171450" indent="-171450">
              <a:buFont typeface="Arial" panose="020B0604020202020204" pitchFamily="34" charset="0"/>
              <a:buChar char="•"/>
            </a:pPr>
            <a:endParaRPr lang="en-US" sz="1800" dirty="0">
              <a:solidFill>
                <a:schemeClr val="tx1"/>
              </a:solidFill>
            </a:endParaRPr>
          </a:p>
          <a:p>
            <a:pPr marL="171450" indent="-171450">
              <a:buFont typeface="Arial" panose="020B0604020202020204" pitchFamily="34" charset="0"/>
              <a:buChar char="•"/>
            </a:pPr>
            <a:r>
              <a:rPr lang="en-US" sz="1800" dirty="0">
                <a:solidFill>
                  <a:schemeClr val="tx1"/>
                </a:solidFill>
              </a:rPr>
              <a:t>Connecticut General Statutes §11-8,§11-8a, and 7-109 grants authority for the records management program to CSL, Office of the Public Records Administrator (OPRA)​.</a:t>
            </a:r>
          </a:p>
          <a:p>
            <a:endParaRPr lang="en-US" sz="1800" dirty="0">
              <a:solidFill>
                <a:schemeClr val="tx1"/>
              </a:solidFill>
            </a:endParaRPr>
          </a:p>
          <a:p>
            <a:pPr marL="171450" indent="-171450">
              <a:buFont typeface="Arial" panose="020B0604020202020204" pitchFamily="34" charset="0"/>
              <a:buChar char="•"/>
            </a:pPr>
            <a:r>
              <a:rPr lang="en-US" sz="1800" dirty="0">
                <a:solidFill>
                  <a:schemeClr val="tx1"/>
                </a:solidFill>
              </a:rPr>
              <a:t>Records Management Liaison Officer (RMLO) and Assistant RMLO</a:t>
            </a:r>
          </a:p>
          <a:p>
            <a:pPr marL="400050" lvl="1" indent="-171450">
              <a:buFont typeface="Arial" panose="020B0604020202020204" pitchFamily="34" charset="0"/>
              <a:buChar char="•"/>
            </a:pPr>
            <a:r>
              <a:rPr lang="en-US" sz="1600" dirty="0">
                <a:solidFill>
                  <a:schemeClr val="tx1"/>
                </a:solidFill>
              </a:rPr>
              <a:t>Each executive branch state agency must appoint by statute a RMLO to coordinate records management activities for the agency and to serve as a liaison with OPRA.</a:t>
            </a:r>
          </a:p>
          <a:p>
            <a:endParaRPr lang="en-US" sz="1800" dirty="0">
              <a:solidFill>
                <a:schemeClr val="tx1"/>
              </a:solidFill>
            </a:endParaRPr>
          </a:p>
          <a:p>
            <a:pPr marL="171450" indent="-171450">
              <a:buFont typeface="Arial" panose="020B0604020202020204" pitchFamily="34" charset="0"/>
              <a:buChar char="•"/>
            </a:pPr>
            <a:r>
              <a:rPr lang="en-US" sz="1800" dirty="0">
                <a:solidFill>
                  <a:schemeClr val="tx1"/>
                </a:solidFill>
              </a:rPr>
              <a:t>Public Records Policy 05: Disposition of Public Records, </a:t>
            </a:r>
            <a:r>
              <a:rPr lang="en-US" sz="1800" dirty="0">
                <a:hlinkClick r:id="rId2"/>
              </a:rPr>
              <a:t>https://ctstatelibrary.org/wp-content/uploads/2015/05/PRP05.pdf</a:t>
            </a:r>
            <a:endParaRPr lang="en-US" sz="1800" dirty="0"/>
          </a:p>
          <a:p>
            <a:endParaRPr lang="en-US" sz="1800" dirty="0"/>
          </a:p>
          <a:p>
            <a:pPr marL="171450" indent="-171450">
              <a:buFont typeface="Arial" panose="020B0604020202020204" pitchFamily="34" charset="0"/>
              <a:buChar char="•"/>
            </a:pPr>
            <a:r>
              <a:rPr lang="en-US" sz="1800" dirty="0"/>
              <a:t>Agency Specific records retention schedules, </a:t>
            </a:r>
            <a:r>
              <a:rPr lang="en-US" sz="1800" dirty="0">
                <a:hlinkClick r:id="rId3"/>
              </a:rPr>
              <a:t>https://ctstatelibrary.org/agency-specific-records-retention-schedules/</a:t>
            </a:r>
            <a:r>
              <a:rPr lang="en-US" sz="1800" dirty="0"/>
              <a:t> </a:t>
            </a:r>
          </a:p>
          <a:p>
            <a:pPr marL="171450" indent="-171450">
              <a:buFont typeface="Arial" panose="020B0604020202020204" pitchFamily="34" charset="0"/>
              <a:buChar char="•"/>
            </a:pPr>
            <a:endParaRPr lang="en-US" sz="1800" dirty="0"/>
          </a:p>
          <a:p>
            <a:pPr marL="171450" indent="-171450">
              <a:buFont typeface="Arial" panose="020B0604020202020204" pitchFamily="34" charset="0"/>
              <a:buChar char="•"/>
            </a:pPr>
            <a:endParaRPr lang="en-US" sz="1800" dirty="0"/>
          </a:p>
        </p:txBody>
      </p:sp>
      <p:sp>
        <p:nvSpPr>
          <p:cNvPr id="3" name="Title 2">
            <a:extLst>
              <a:ext uri="{FF2B5EF4-FFF2-40B4-BE49-F238E27FC236}">
                <a16:creationId xmlns:a16="http://schemas.microsoft.com/office/drawing/2014/main" id="{3CEC41BE-D8A2-4508-90A8-D58B49434D98}"/>
              </a:ext>
            </a:extLst>
          </p:cNvPr>
          <p:cNvSpPr>
            <a:spLocks noGrp="1"/>
          </p:cNvSpPr>
          <p:nvPr>
            <p:ph type="title"/>
          </p:nvPr>
        </p:nvSpPr>
        <p:spPr/>
        <p:txBody>
          <a:bodyPr/>
          <a:lstStyle/>
          <a:p>
            <a:r>
              <a:rPr lang="en-US" dirty="0"/>
              <a:t>Records Management</a:t>
            </a:r>
          </a:p>
        </p:txBody>
      </p:sp>
      <p:sp>
        <p:nvSpPr>
          <p:cNvPr id="4" name="Slide Number Placeholder 3">
            <a:extLst>
              <a:ext uri="{FF2B5EF4-FFF2-40B4-BE49-F238E27FC236}">
                <a16:creationId xmlns:a16="http://schemas.microsoft.com/office/drawing/2014/main" id="{F642EBCB-2691-4B36-95B1-4CEF15CE8427}"/>
              </a:ext>
            </a:extLst>
          </p:cNvPr>
          <p:cNvSpPr>
            <a:spLocks noGrp="1"/>
          </p:cNvSpPr>
          <p:nvPr>
            <p:ph type="sldNum" sz="quarter" idx="4"/>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A437DF30-579D-0B48-B009-1B5DBB3D3D7F}" type="slidenum">
              <a:rPr kumimoji="0" lang="en-US" sz="1200" b="0" i="0" u="none" strike="noStrike" kern="1200" cap="none" spc="0" normalizeH="0" baseline="0" noProof="0" smtClean="0">
                <a:ln>
                  <a:noFill/>
                </a:ln>
                <a:solidFill>
                  <a:srgbClr val="393A49"/>
                </a:solidFill>
                <a:effectLst/>
                <a:uLnTx/>
                <a:uFillTx/>
                <a:latin typeface="Arial" pitchFamily="34" charset="0"/>
                <a:ea typeface="ＭＳ Ｐゴシック"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28</a:t>
            </a:fld>
            <a:endParaRPr kumimoji="0" lang="en-US" sz="1200" b="0" i="0" u="none" strike="noStrike" kern="1200" cap="none" spc="0" normalizeH="0" baseline="0" noProof="0" dirty="0">
              <a:ln>
                <a:noFill/>
              </a:ln>
              <a:solidFill>
                <a:srgbClr val="393A49"/>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21502990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7213501-F715-4B44-822A-0E8BDB397273}"/>
              </a:ext>
            </a:extLst>
          </p:cNvPr>
          <p:cNvSpPr>
            <a:spLocks noGrp="1"/>
          </p:cNvSpPr>
          <p:nvPr>
            <p:ph sz="quarter" idx="13"/>
          </p:nvPr>
        </p:nvSpPr>
        <p:spPr>
          <a:ln>
            <a:noFill/>
          </a:ln>
        </p:spPr>
        <p:txBody>
          <a:bodyPr vert="horz" lIns="91440" tIns="45720" rIns="91440" bIns="45720" anchor="t"/>
          <a:lstStyle/>
          <a:p>
            <a:pPr marL="171450" indent="-171450">
              <a:buFont typeface="Arial" panose="020B0604020202020204" pitchFamily="34" charset="0"/>
              <a:buChar char="•"/>
            </a:pPr>
            <a:r>
              <a:rPr lang="en-US" sz="1800" dirty="0">
                <a:solidFill>
                  <a:schemeClr val="tx1"/>
                </a:solidFill>
                <a:ea typeface="ＭＳ Ｐゴシック"/>
              </a:rPr>
              <a:t>State Librarian and/or Public Records Administrator sends memo welcoming new agency heads and senior management along with advising them of their record management responsibilities</a:t>
            </a:r>
          </a:p>
          <a:p>
            <a:pPr marL="171450" indent="-171450">
              <a:buFont typeface="Arial" panose="020B0604020202020204" pitchFamily="34" charset="0"/>
              <a:buChar char="•"/>
            </a:pPr>
            <a:endParaRPr lang="en-US" sz="1800" dirty="0">
              <a:solidFill>
                <a:schemeClr val="tx1"/>
              </a:solidFill>
            </a:endParaRPr>
          </a:p>
          <a:p>
            <a:pPr marL="171450" indent="-171450">
              <a:buFont typeface="Arial" panose="020B0604020202020204" pitchFamily="34" charset="0"/>
              <a:buChar char="•"/>
            </a:pPr>
            <a:r>
              <a:rPr lang="en-US" sz="1800" dirty="0">
                <a:solidFill>
                  <a:schemeClr val="tx1"/>
                </a:solidFill>
                <a:ea typeface="ＭＳ Ｐゴシック"/>
              </a:rPr>
              <a:t>Training of Office of the Governor and Office of the Lt. Governor staff both at beginning and as necessary / requested</a:t>
            </a:r>
            <a:endParaRPr lang="en-US" sz="2000" dirty="0">
              <a:solidFill>
                <a:schemeClr val="tx1"/>
              </a:solidFill>
              <a:ea typeface="ＭＳ Ｐゴシック"/>
            </a:endParaRPr>
          </a:p>
          <a:p>
            <a:pPr marL="171450" indent="-171450">
              <a:buFont typeface="Arial" panose="020B0604020202020204" pitchFamily="34" charset="0"/>
              <a:buChar char="•"/>
            </a:pPr>
            <a:endParaRPr lang="en-US" sz="1800" dirty="0">
              <a:solidFill>
                <a:schemeClr val="tx1"/>
              </a:solidFill>
            </a:endParaRPr>
          </a:p>
          <a:p>
            <a:pPr marL="171450" indent="-171450">
              <a:buFont typeface="Arial" panose="020B0604020202020204" pitchFamily="34" charset="0"/>
              <a:buChar char="•"/>
            </a:pPr>
            <a:r>
              <a:rPr lang="en-US" sz="1800" dirty="0">
                <a:solidFill>
                  <a:schemeClr val="tx1"/>
                </a:solidFill>
                <a:ea typeface="ＭＳ Ｐゴシック"/>
              </a:rPr>
              <a:t>Transfer of records prior to end of term or before the start of second term if re-elected</a:t>
            </a:r>
          </a:p>
          <a:p>
            <a:endParaRPr lang="en-US" sz="1800" dirty="0">
              <a:solidFill>
                <a:schemeClr val="tx1"/>
              </a:solidFill>
              <a:ea typeface="ＭＳ Ｐゴシック"/>
            </a:endParaRPr>
          </a:p>
          <a:p>
            <a:pPr marL="171450" indent="-171450">
              <a:buFont typeface="Arial" panose="020B0604020202020204" pitchFamily="34" charset="0"/>
              <a:buChar char="•"/>
            </a:pPr>
            <a:r>
              <a:rPr lang="en-US" sz="1800" dirty="0">
                <a:solidFill>
                  <a:schemeClr val="tx1"/>
                </a:solidFill>
                <a:ea typeface="ＭＳ Ｐゴシック"/>
              </a:rPr>
              <a:t>Public Records and State Archives staff available to answer questions</a:t>
            </a:r>
          </a:p>
          <a:p>
            <a:pPr marL="171450" indent="-171450">
              <a:buFont typeface="Arial" panose="020B0604020202020204" pitchFamily="34" charset="0"/>
              <a:buChar char="•"/>
            </a:pPr>
            <a:endParaRPr lang="en-US" sz="1800" dirty="0">
              <a:solidFill>
                <a:schemeClr val="tx1"/>
              </a:solidFill>
              <a:ea typeface="ＭＳ Ｐゴシック"/>
            </a:endParaRPr>
          </a:p>
        </p:txBody>
      </p:sp>
      <p:sp>
        <p:nvSpPr>
          <p:cNvPr id="3" name="Title 2">
            <a:extLst>
              <a:ext uri="{FF2B5EF4-FFF2-40B4-BE49-F238E27FC236}">
                <a16:creationId xmlns:a16="http://schemas.microsoft.com/office/drawing/2014/main" id="{6925752C-5811-4C75-B60C-299A501D8016}"/>
              </a:ext>
            </a:extLst>
          </p:cNvPr>
          <p:cNvSpPr>
            <a:spLocks noGrp="1"/>
          </p:cNvSpPr>
          <p:nvPr>
            <p:ph type="title"/>
          </p:nvPr>
        </p:nvSpPr>
        <p:spPr/>
        <p:txBody>
          <a:bodyPr/>
          <a:lstStyle/>
          <a:p>
            <a:r>
              <a:rPr lang="en-US" dirty="0"/>
              <a:t>Beginning of and During Term</a:t>
            </a:r>
          </a:p>
        </p:txBody>
      </p:sp>
      <p:sp>
        <p:nvSpPr>
          <p:cNvPr id="4" name="Slide Number Placeholder 3">
            <a:extLst>
              <a:ext uri="{FF2B5EF4-FFF2-40B4-BE49-F238E27FC236}">
                <a16:creationId xmlns:a16="http://schemas.microsoft.com/office/drawing/2014/main" id="{21F5C068-B9DF-4389-8E47-8DD00FBA0E31}"/>
              </a:ext>
            </a:extLst>
          </p:cNvPr>
          <p:cNvSpPr>
            <a:spLocks noGrp="1"/>
          </p:cNvSpPr>
          <p:nvPr>
            <p:ph type="sldNum" sz="quarter" idx="4"/>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A437DF30-579D-0B48-B009-1B5DBB3D3D7F}" type="slidenum">
              <a:rPr kumimoji="0" lang="en-US" sz="1200" b="0" i="0" u="none" strike="noStrike" kern="1200" cap="none" spc="0" normalizeH="0" baseline="0" noProof="0" smtClean="0">
                <a:ln>
                  <a:noFill/>
                </a:ln>
                <a:solidFill>
                  <a:srgbClr val="393A49"/>
                </a:solidFill>
                <a:effectLst/>
                <a:uLnTx/>
                <a:uFillTx/>
                <a:latin typeface="Arial" pitchFamily="34" charset="0"/>
                <a:ea typeface="ＭＳ Ｐゴシック"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29</a:t>
            </a:fld>
            <a:endParaRPr kumimoji="0" lang="en-US" sz="1200" b="0" i="0" u="none" strike="noStrike" kern="1200" cap="none" spc="0" normalizeH="0" baseline="0" noProof="0" dirty="0">
              <a:ln>
                <a:noFill/>
              </a:ln>
              <a:solidFill>
                <a:srgbClr val="393A49"/>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2916480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Calibri" panose="020F0502020204030204"/>
            </a:endParaRPr>
          </a:p>
        </p:txBody>
      </p:sp>
      <p:sp>
        <p:nvSpPr>
          <p:cNvPr id="23" name="Rectangle 22">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Calibri" panose="020F0502020204030204"/>
            </a:endParaRPr>
          </a:p>
        </p:txBody>
      </p:sp>
      <p:sp>
        <p:nvSpPr>
          <p:cNvPr id="25" name="Rectangle 24">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Calibri" panose="020F0502020204030204"/>
            </a:endParaRPr>
          </a:p>
        </p:txBody>
      </p:sp>
      <p:sp>
        <p:nvSpPr>
          <p:cNvPr id="27" name="Rectangle 26">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9" cy="1590743"/>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Calibri" panose="020F0502020204030204"/>
            </a:endParaRPr>
          </a:p>
        </p:txBody>
      </p:sp>
      <p:sp>
        <p:nvSpPr>
          <p:cNvPr id="29" name="Rectangle 28">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1" y="3"/>
            <a:ext cx="11732647"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Calibri" panose="020F0502020204030204"/>
            </a:endParaRPr>
          </a:p>
        </p:txBody>
      </p:sp>
      <p:sp>
        <p:nvSpPr>
          <p:cNvPr id="2" name="Title 1">
            <a:extLst>
              <a:ext uri="{FF2B5EF4-FFF2-40B4-BE49-F238E27FC236}">
                <a16:creationId xmlns:a16="http://schemas.microsoft.com/office/drawing/2014/main" id="{5047762A-EE2D-42F0-BD2A-D845D1FB9C52}"/>
              </a:ext>
            </a:extLst>
          </p:cNvPr>
          <p:cNvSpPr>
            <a:spLocks noGrp="1"/>
          </p:cNvSpPr>
          <p:nvPr>
            <p:ph type="title"/>
          </p:nvPr>
        </p:nvSpPr>
        <p:spPr>
          <a:xfrm>
            <a:off x="1371602" y="294541"/>
            <a:ext cx="9895951" cy="1033669"/>
          </a:xfrm>
        </p:spPr>
        <p:txBody>
          <a:bodyPr>
            <a:normAutofit/>
          </a:bodyPr>
          <a:lstStyle/>
          <a:p>
            <a:r>
              <a:rPr lang="en-US" sz="4000" dirty="0">
                <a:solidFill>
                  <a:srgbClr val="FFFFFF"/>
                </a:solidFill>
              </a:rPr>
              <a:t>Webinar Agenda</a:t>
            </a:r>
          </a:p>
        </p:txBody>
      </p:sp>
      <p:sp>
        <p:nvSpPr>
          <p:cNvPr id="3" name="Content Placeholder 2">
            <a:extLst>
              <a:ext uri="{FF2B5EF4-FFF2-40B4-BE49-F238E27FC236}">
                <a16:creationId xmlns:a16="http://schemas.microsoft.com/office/drawing/2014/main" id="{B34F6D18-2808-4918-9963-B4A4D11E8947}"/>
              </a:ext>
            </a:extLst>
          </p:cNvPr>
          <p:cNvSpPr>
            <a:spLocks noGrp="1"/>
          </p:cNvSpPr>
          <p:nvPr>
            <p:ph idx="1"/>
          </p:nvPr>
        </p:nvSpPr>
        <p:spPr>
          <a:xfrm>
            <a:off x="418454" y="1976414"/>
            <a:ext cx="10736112" cy="3054995"/>
          </a:xfrm>
        </p:spPr>
        <p:txBody>
          <a:bodyPr anchor="ctr">
            <a:normAutofit/>
          </a:bodyPr>
          <a:lstStyle/>
          <a:p>
            <a:pPr marL="0" indent="0">
              <a:buNone/>
            </a:pPr>
            <a:endParaRPr lang="en-US" b="0" dirty="0"/>
          </a:p>
          <a:p>
            <a:pPr marL="257175" marR="0" lvl="0" indent="-257175" algn="l" defTabSz="685800" rtl="0" eaLnBrk="1" fontAlgn="auto" latinLnBrk="0" hangingPunct="1">
              <a:lnSpc>
                <a:spcPct val="100000"/>
              </a:lnSpc>
              <a:spcBef>
                <a:spcPct val="20000"/>
              </a:spcBef>
              <a:spcAft>
                <a:spcPts val="450"/>
              </a:spcAft>
              <a:buClrTx/>
              <a:buSzTx/>
              <a:buFont typeface="Arial" panose="020B0604020202020204" pitchFamily="34" charset="0"/>
              <a:buChar char="•"/>
              <a:tabLst/>
              <a:defRPr/>
            </a:pPr>
            <a:r>
              <a:rPr kumimoji="0" lang="en-US" sz="2300" b="0" i="0" u="none" strike="noStrike" kern="1200" cap="none" spc="0" normalizeH="0" baseline="0" noProof="0" dirty="0">
                <a:ln>
                  <a:noFill/>
                </a:ln>
                <a:solidFill>
                  <a:srgbClr val="1F497D"/>
                </a:solidFill>
                <a:effectLst/>
                <a:uLnTx/>
                <a:uFillTx/>
                <a:latin typeface="Arial"/>
                <a:ea typeface="+mn-ea"/>
                <a:cs typeface="+mn-cs"/>
              </a:rPr>
              <a:t>Welcome</a:t>
            </a:r>
          </a:p>
          <a:p>
            <a:pPr marL="257175" marR="0" lvl="0" indent="-257175" algn="l" defTabSz="685800" rtl="0" eaLnBrk="1" fontAlgn="auto" latinLnBrk="0" hangingPunct="1">
              <a:lnSpc>
                <a:spcPct val="100000"/>
              </a:lnSpc>
              <a:spcBef>
                <a:spcPct val="20000"/>
              </a:spcBef>
              <a:spcAft>
                <a:spcPts val="450"/>
              </a:spcAft>
              <a:buClrTx/>
              <a:buSzTx/>
              <a:buFont typeface="Arial" panose="020B0604020202020204" pitchFamily="34" charset="0"/>
              <a:buChar char="•"/>
              <a:tabLst/>
              <a:defRPr/>
            </a:pPr>
            <a:r>
              <a:rPr lang="en-US" sz="2300" dirty="0">
                <a:solidFill>
                  <a:srgbClr val="1F497D"/>
                </a:solidFill>
                <a:latin typeface="Arial"/>
              </a:rPr>
              <a:t>Presentations from NARA </a:t>
            </a:r>
          </a:p>
          <a:p>
            <a:pPr marL="257175" marR="0" lvl="0" indent="-257175" algn="l" defTabSz="685800" rtl="0" eaLnBrk="1" fontAlgn="auto" latinLnBrk="0" hangingPunct="1">
              <a:lnSpc>
                <a:spcPct val="100000"/>
              </a:lnSpc>
              <a:spcBef>
                <a:spcPct val="20000"/>
              </a:spcBef>
              <a:spcAft>
                <a:spcPts val="450"/>
              </a:spcAft>
              <a:buClrTx/>
              <a:buSzTx/>
              <a:buFont typeface="Arial" panose="020B0604020202020204" pitchFamily="34" charset="0"/>
              <a:buChar char="•"/>
              <a:tabLst/>
              <a:defRPr/>
            </a:pPr>
            <a:r>
              <a:rPr kumimoji="0" lang="en-US" sz="2300" b="0" i="0" u="none" strike="noStrike" kern="1200" cap="none" spc="0" normalizeH="0" baseline="0" noProof="0" dirty="0">
                <a:ln>
                  <a:noFill/>
                </a:ln>
                <a:solidFill>
                  <a:srgbClr val="1F497D"/>
                </a:solidFill>
                <a:effectLst/>
                <a:uLnTx/>
                <a:uFillTx/>
                <a:latin typeface="Arial"/>
                <a:ea typeface="+mn-ea"/>
                <a:cs typeface="+mn-cs"/>
              </a:rPr>
              <a:t>Presentation from Montana and Connecticut</a:t>
            </a:r>
          </a:p>
          <a:p>
            <a:pPr marL="257175" marR="0" lvl="0" indent="-257175" algn="l" defTabSz="685800" rtl="0" eaLnBrk="1" fontAlgn="auto" latinLnBrk="0" hangingPunct="1">
              <a:lnSpc>
                <a:spcPct val="100000"/>
              </a:lnSpc>
              <a:spcBef>
                <a:spcPct val="20000"/>
              </a:spcBef>
              <a:spcAft>
                <a:spcPts val="450"/>
              </a:spcAft>
              <a:buClrTx/>
              <a:buSzTx/>
              <a:buFont typeface="Arial" panose="020B0604020202020204" pitchFamily="34" charset="0"/>
              <a:buChar char="•"/>
              <a:tabLst/>
              <a:defRPr/>
            </a:pPr>
            <a:r>
              <a:rPr kumimoji="0" lang="en-US" sz="2300" b="0" i="0" u="none" strike="noStrike" kern="1200" cap="none" spc="0" normalizeH="0" baseline="0" noProof="0" dirty="0">
                <a:ln>
                  <a:noFill/>
                </a:ln>
                <a:solidFill>
                  <a:srgbClr val="1F497D"/>
                </a:solidFill>
                <a:effectLst/>
                <a:uLnTx/>
                <a:uFillTx/>
                <a:latin typeface="Arial"/>
                <a:ea typeface="+mn-ea"/>
                <a:cs typeface="+mn-cs"/>
              </a:rPr>
              <a:t>Q and A</a:t>
            </a:r>
          </a:p>
          <a:p>
            <a:pPr marL="257175" marR="0" lvl="0" indent="-257175" algn="l" defTabSz="685800" rtl="0" eaLnBrk="1" fontAlgn="auto" latinLnBrk="0" hangingPunct="1">
              <a:lnSpc>
                <a:spcPct val="100000"/>
              </a:lnSpc>
              <a:spcBef>
                <a:spcPct val="20000"/>
              </a:spcBef>
              <a:spcAft>
                <a:spcPts val="450"/>
              </a:spcAft>
              <a:buClrTx/>
              <a:buSzTx/>
              <a:buFont typeface="Arial" panose="020B0604020202020204" pitchFamily="34" charset="0"/>
              <a:buChar char="•"/>
              <a:tabLst/>
              <a:defRPr/>
            </a:pPr>
            <a:r>
              <a:rPr kumimoji="0" lang="en-US" sz="2300" b="0" i="0" u="none" strike="noStrike" kern="1200" cap="none" spc="0" normalizeH="0" baseline="0" noProof="0" dirty="0">
                <a:ln>
                  <a:noFill/>
                </a:ln>
                <a:solidFill>
                  <a:srgbClr val="1F497D"/>
                </a:solidFill>
                <a:effectLst/>
                <a:uLnTx/>
                <a:uFillTx/>
                <a:latin typeface="Arial"/>
                <a:ea typeface="+mn-ea"/>
                <a:cs typeface="+mn-cs"/>
              </a:rPr>
              <a:t>Announcements</a:t>
            </a:r>
          </a:p>
          <a:p>
            <a:pPr marL="342891" indent="-342891"/>
            <a:endParaRPr lang="en-US" dirty="0"/>
          </a:p>
          <a:p>
            <a:endParaRPr lang="en-US" sz="2000" dirty="0"/>
          </a:p>
        </p:txBody>
      </p:sp>
      <p:sp>
        <p:nvSpPr>
          <p:cNvPr id="4" name="Footer Placeholder 3">
            <a:extLst>
              <a:ext uri="{FF2B5EF4-FFF2-40B4-BE49-F238E27FC236}">
                <a16:creationId xmlns:a16="http://schemas.microsoft.com/office/drawing/2014/main" id="{8509216D-9460-4B6A-860C-77D2A2C1A422}"/>
              </a:ext>
            </a:extLst>
          </p:cNvPr>
          <p:cNvSpPr>
            <a:spLocks noGrp="1"/>
          </p:cNvSpPr>
          <p:nvPr>
            <p:ph type="ftr" sz="quarter" idx="11"/>
          </p:nvPr>
        </p:nvSpPr>
        <p:spPr/>
        <p:txBody>
          <a:bodyPr/>
          <a:lstStyle/>
          <a:p>
            <a:pPr defTabSz="914377"/>
            <a:r>
              <a:rPr lang="en-US" dirty="0">
                <a:solidFill>
                  <a:prstClr val="black">
                    <a:tint val="75000"/>
                  </a:prstClr>
                </a:solidFill>
                <a:latin typeface="Calibri" panose="020F0502020204030204"/>
              </a:rPr>
              <a:t>February 11, 2021</a:t>
            </a:r>
          </a:p>
        </p:txBody>
      </p:sp>
      <p:pic>
        <p:nvPicPr>
          <p:cNvPr id="11" name="Picture 10" descr="A drawing of a face&#10;&#10;Description automatically generated">
            <a:extLst>
              <a:ext uri="{FF2B5EF4-FFF2-40B4-BE49-F238E27FC236}">
                <a16:creationId xmlns:a16="http://schemas.microsoft.com/office/drawing/2014/main" id="{21E1F837-D7FA-4156-A7B9-BCB013DE01B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51384" y="5350494"/>
            <a:ext cx="1334277" cy="1188421"/>
          </a:xfrm>
          <a:prstGeom prst="rect">
            <a:avLst/>
          </a:prstGeom>
        </p:spPr>
      </p:pic>
      <p:pic>
        <p:nvPicPr>
          <p:cNvPr id="6" name="Picture 5">
            <a:extLst>
              <a:ext uri="{FF2B5EF4-FFF2-40B4-BE49-F238E27FC236}">
                <a16:creationId xmlns:a16="http://schemas.microsoft.com/office/drawing/2014/main" id="{BA8E0934-C731-40F3-9097-3CCCE1C0C804}"/>
              </a:ext>
            </a:extLst>
          </p:cNvPr>
          <p:cNvPicPr>
            <a:picLocks noChangeAspect="1"/>
          </p:cNvPicPr>
          <p:nvPr/>
        </p:nvPicPr>
        <p:blipFill>
          <a:blip r:embed="rId3"/>
          <a:stretch>
            <a:fillRect/>
          </a:stretch>
        </p:blipFill>
        <p:spPr>
          <a:xfrm>
            <a:off x="25397" y="5467989"/>
            <a:ext cx="2639797" cy="1390008"/>
          </a:xfrm>
          <a:prstGeom prst="rect">
            <a:avLst/>
          </a:prstGeom>
        </p:spPr>
      </p:pic>
    </p:spTree>
    <p:extLst>
      <p:ext uri="{BB962C8B-B14F-4D97-AF65-F5344CB8AC3E}">
        <p14:creationId xmlns:p14="http://schemas.microsoft.com/office/powerpoint/2010/main" val="31036870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53792FF-1067-4CA7-9E46-DF89FF02ECCC}"/>
              </a:ext>
            </a:extLst>
          </p:cNvPr>
          <p:cNvSpPr>
            <a:spLocks noGrp="1"/>
          </p:cNvSpPr>
          <p:nvPr>
            <p:ph sz="quarter" idx="13"/>
          </p:nvPr>
        </p:nvSpPr>
        <p:spPr>
          <a:xfrm>
            <a:off x="1985275" y="1286930"/>
            <a:ext cx="3912319" cy="4724400"/>
          </a:xfrm>
        </p:spPr>
        <p:txBody>
          <a:bodyPr vert="horz" lIns="91440" tIns="45720" rIns="91440" bIns="45720" anchor="t"/>
          <a:lstStyle/>
          <a:p>
            <a:pPr>
              <a:buChar char="•"/>
            </a:pPr>
            <a:r>
              <a:rPr lang="en-US" sz="1800" dirty="0">
                <a:ea typeface="ＭＳ Ｐゴシック"/>
              </a:rPr>
              <a:t> The agency RMLO from the Office of the Governor Legal Office contacts State Archives staff in summer or early fall to schedule a meeting to discuss the transfer process, show Archives staff storage areas, etc.</a:t>
            </a:r>
            <a:endParaRPr lang="en-US" sz="1800" dirty="0"/>
          </a:p>
          <a:p>
            <a:pPr>
              <a:buChar char="•"/>
            </a:pPr>
            <a:endParaRPr lang="en-US" sz="1800" dirty="0">
              <a:ea typeface="ＭＳ Ｐゴシック"/>
              <a:cs typeface="Arial"/>
            </a:endParaRPr>
          </a:p>
          <a:p>
            <a:pPr>
              <a:buChar char="•"/>
            </a:pPr>
            <a:r>
              <a:rPr lang="en-US" sz="1800" dirty="0">
                <a:ea typeface="ＭＳ Ｐゴシック"/>
                <a:cs typeface="Arial"/>
              </a:rPr>
              <a:t> Managing Records During Administrative Change memo with "Ready to Go… But What Do I Do With All These Records??" flyer sent to state agency commissioners, agency heads, and RMLOs in November-December</a:t>
            </a:r>
            <a:endParaRPr lang="en-US" dirty="0"/>
          </a:p>
          <a:p>
            <a:pPr>
              <a:buChar char="•"/>
            </a:pPr>
            <a:endParaRPr lang="en-US" sz="1800" dirty="0">
              <a:ea typeface="ＭＳ Ｐゴシック"/>
              <a:cs typeface="Arial"/>
            </a:endParaRPr>
          </a:p>
          <a:p>
            <a:pPr>
              <a:buChar char="•"/>
            </a:pPr>
            <a:endParaRPr lang="en-US" sz="1800" dirty="0">
              <a:ea typeface="ＭＳ Ｐゴシック"/>
              <a:cs typeface="Arial"/>
            </a:endParaRPr>
          </a:p>
        </p:txBody>
      </p:sp>
      <p:sp>
        <p:nvSpPr>
          <p:cNvPr id="3" name="Title 2">
            <a:extLst>
              <a:ext uri="{FF2B5EF4-FFF2-40B4-BE49-F238E27FC236}">
                <a16:creationId xmlns:a16="http://schemas.microsoft.com/office/drawing/2014/main" id="{268819C3-EEEC-4CEF-83B7-B47C2BC59E72}"/>
              </a:ext>
            </a:extLst>
          </p:cNvPr>
          <p:cNvSpPr>
            <a:spLocks noGrp="1"/>
          </p:cNvSpPr>
          <p:nvPr>
            <p:ph type="title"/>
          </p:nvPr>
        </p:nvSpPr>
        <p:spPr>
          <a:ln>
            <a:noFill/>
          </a:ln>
        </p:spPr>
        <p:txBody>
          <a:bodyPr/>
          <a:lstStyle/>
          <a:p>
            <a:r>
              <a:rPr lang="en-US" dirty="0">
                <a:ea typeface="ＭＳ Ｐゴシック"/>
              </a:rPr>
              <a:t>End of Term</a:t>
            </a:r>
            <a:endParaRPr lang="en-US" dirty="0"/>
          </a:p>
        </p:txBody>
      </p:sp>
      <p:sp>
        <p:nvSpPr>
          <p:cNvPr id="4" name="Slide Number Placeholder 3">
            <a:extLst>
              <a:ext uri="{FF2B5EF4-FFF2-40B4-BE49-F238E27FC236}">
                <a16:creationId xmlns:a16="http://schemas.microsoft.com/office/drawing/2014/main" id="{D2CC51EF-74AB-4BFB-AA9F-FFAB21AC539E}"/>
              </a:ext>
            </a:extLst>
          </p:cNvPr>
          <p:cNvSpPr>
            <a:spLocks noGrp="1"/>
          </p:cNvSpPr>
          <p:nvPr>
            <p:ph type="sldNum" sz="quarter" idx="4"/>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A437DF30-579D-0B48-B009-1B5DBB3D3D7F}" type="slidenum">
              <a:rPr kumimoji="0" lang="en-US" sz="1200" b="0" i="0" u="none" strike="noStrike" kern="1200" cap="none" spc="0" normalizeH="0" baseline="0" noProof="0" smtClean="0">
                <a:ln>
                  <a:noFill/>
                </a:ln>
                <a:solidFill>
                  <a:srgbClr val="393A49"/>
                </a:solidFill>
                <a:effectLst/>
                <a:uLnTx/>
                <a:uFillTx/>
                <a:latin typeface="Arial" pitchFamily="34" charset="0"/>
                <a:ea typeface="ＭＳ Ｐゴシック"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30</a:t>
            </a:fld>
            <a:endParaRPr kumimoji="0" lang="en-US" sz="1200" b="0" i="0" u="none" strike="noStrike" kern="1200" cap="none" spc="0" normalizeH="0" baseline="0" noProof="0" dirty="0">
              <a:ln>
                <a:noFill/>
              </a:ln>
              <a:solidFill>
                <a:srgbClr val="393A49"/>
              </a:solidFill>
              <a:effectLst/>
              <a:uLnTx/>
              <a:uFillTx/>
              <a:latin typeface="Arial" pitchFamily="34" charset="0"/>
              <a:ea typeface="ＭＳ Ｐゴシック" pitchFamily="34" charset="-128"/>
              <a:cs typeface="+mn-cs"/>
            </a:endParaRPr>
          </a:p>
        </p:txBody>
      </p:sp>
      <p:pic>
        <p:nvPicPr>
          <p:cNvPr id="7" name="Picture 6">
            <a:extLst>
              <a:ext uri="{FF2B5EF4-FFF2-40B4-BE49-F238E27FC236}">
                <a16:creationId xmlns:a16="http://schemas.microsoft.com/office/drawing/2014/main" id="{5FBD98F2-22CF-4480-AFB4-D77006436CE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96000" y="1286930"/>
            <a:ext cx="4083656" cy="46344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001573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40EDAA0-4EDE-4BE9-B771-46546AB37072}"/>
              </a:ext>
            </a:extLst>
          </p:cNvPr>
          <p:cNvSpPr>
            <a:spLocks noGrp="1"/>
          </p:cNvSpPr>
          <p:nvPr>
            <p:ph sz="quarter" idx="13"/>
          </p:nvPr>
        </p:nvSpPr>
        <p:spPr>
          <a:xfrm>
            <a:off x="1981200" y="986901"/>
            <a:ext cx="8229600" cy="5405021"/>
          </a:xfrm>
        </p:spPr>
        <p:txBody>
          <a:bodyPr/>
          <a:lstStyle/>
          <a:p>
            <a:pPr marL="171450" indent="-171450">
              <a:buFont typeface="Arial" panose="020B0604020202020204" pitchFamily="34" charset="0"/>
              <a:buChar char="•"/>
            </a:pPr>
            <a:r>
              <a:rPr lang="en-US" sz="1800" dirty="0"/>
              <a:t>2018 Gubernatorial transition of Governor </a:t>
            </a:r>
            <a:r>
              <a:rPr lang="en-US" sz="1800" dirty="0" err="1"/>
              <a:t>Dannel</a:t>
            </a:r>
            <a:r>
              <a:rPr lang="en-US" sz="1800" dirty="0"/>
              <a:t> P. Malloy</a:t>
            </a:r>
          </a:p>
          <a:p>
            <a:pPr lvl="2"/>
            <a:endParaRPr lang="en-US" sz="1600" dirty="0"/>
          </a:p>
          <a:p>
            <a:pPr lvl="2"/>
            <a:r>
              <a:rPr lang="en-US" sz="1600" dirty="0"/>
              <a:t>July 2018: State Library, Department of Administrative Services (DAS), and DAS Bureau of Enterprise System and Technology (DAS BEST) staff including the Chief Information Officer (CIO) met to discuss the preservation of electronic records from the Office of the Governor (OTG) and Office of the Lt. Governor (OTLG)</a:t>
            </a:r>
          </a:p>
          <a:p>
            <a:pPr lvl="2"/>
            <a:endParaRPr lang="en-US" sz="1600" dirty="0"/>
          </a:p>
          <a:p>
            <a:pPr lvl="2"/>
            <a:r>
              <a:rPr lang="en-US" sz="1600" dirty="0"/>
              <a:t>October 2018 through early January 2019: State Archives staff arrange pick up of analog records from OTG and OTLG</a:t>
            </a:r>
          </a:p>
          <a:p>
            <a:pPr lvl="2"/>
            <a:endParaRPr lang="en-US" sz="1600" dirty="0"/>
          </a:p>
          <a:p>
            <a:pPr lvl="2"/>
            <a:r>
              <a:rPr lang="en-US" sz="1600" dirty="0"/>
              <a:t>January 2019: Archives staff receive external hard drive with copies of OTG and OTLG shared network drives files, and internal hard drives from computers in both offices</a:t>
            </a:r>
          </a:p>
          <a:p>
            <a:pPr lvl="2"/>
            <a:endParaRPr lang="en-US" sz="1600" dirty="0"/>
          </a:p>
          <a:p>
            <a:pPr lvl="2"/>
            <a:r>
              <a:rPr lang="en-US" sz="1600" dirty="0"/>
              <a:t>January 9, 2019 after 12 noon: Receive access to social media accounts (Facebook, Twitter, YouTube, and Flickr) of the outgoing Governor Malloy and Lt. Governor Nancy </a:t>
            </a:r>
            <a:r>
              <a:rPr lang="en-US" sz="1600"/>
              <a:t>Wyman administration  </a:t>
            </a:r>
            <a:endParaRPr lang="en-US" sz="1600" dirty="0"/>
          </a:p>
          <a:p>
            <a:pPr lvl="4"/>
            <a:r>
              <a:rPr lang="en-US" sz="1400" dirty="0"/>
              <a:t>For more information see the SERI webinar “What Do You Mean I Can’t Do That With This Social Media Account?”, </a:t>
            </a:r>
            <a:r>
              <a:rPr lang="en-US" sz="1400" dirty="0">
                <a:hlinkClick r:id="rId2"/>
              </a:rPr>
              <a:t>https://youtu.be/O7td47suf5g</a:t>
            </a:r>
            <a:r>
              <a:rPr lang="en-US" sz="1400" dirty="0"/>
              <a:t> </a:t>
            </a:r>
          </a:p>
        </p:txBody>
      </p:sp>
      <p:sp>
        <p:nvSpPr>
          <p:cNvPr id="3" name="Title 2">
            <a:extLst>
              <a:ext uri="{FF2B5EF4-FFF2-40B4-BE49-F238E27FC236}">
                <a16:creationId xmlns:a16="http://schemas.microsoft.com/office/drawing/2014/main" id="{E30B6AB6-4A60-4258-A5DB-EFD460EF4DDB}"/>
              </a:ext>
            </a:extLst>
          </p:cNvPr>
          <p:cNvSpPr>
            <a:spLocks noGrp="1"/>
          </p:cNvSpPr>
          <p:nvPr>
            <p:ph type="title"/>
          </p:nvPr>
        </p:nvSpPr>
        <p:spPr/>
        <p:txBody>
          <a:bodyPr/>
          <a:lstStyle/>
          <a:p>
            <a:r>
              <a:rPr lang="en-US" dirty="0"/>
              <a:t>End of Term</a:t>
            </a:r>
          </a:p>
        </p:txBody>
      </p:sp>
      <p:sp>
        <p:nvSpPr>
          <p:cNvPr id="4" name="Slide Number Placeholder 3">
            <a:extLst>
              <a:ext uri="{FF2B5EF4-FFF2-40B4-BE49-F238E27FC236}">
                <a16:creationId xmlns:a16="http://schemas.microsoft.com/office/drawing/2014/main" id="{C8CFF321-3FD9-4903-8153-54E43EE2C28B}"/>
              </a:ext>
            </a:extLst>
          </p:cNvPr>
          <p:cNvSpPr>
            <a:spLocks noGrp="1"/>
          </p:cNvSpPr>
          <p:nvPr>
            <p:ph type="sldNum" sz="quarter" idx="4"/>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A437DF30-579D-0B48-B009-1B5DBB3D3D7F}" type="slidenum">
              <a:rPr kumimoji="0" lang="en-US" sz="1200" b="0" i="0" u="none" strike="noStrike" kern="1200" cap="none" spc="0" normalizeH="0" baseline="0" noProof="0" smtClean="0">
                <a:ln>
                  <a:noFill/>
                </a:ln>
                <a:solidFill>
                  <a:srgbClr val="393A49"/>
                </a:solidFill>
                <a:effectLst/>
                <a:uLnTx/>
                <a:uFillTx/>
                <a:latin typeface="Arial" pitchFamily="34" charset="0"/>
                <a:ea typeface="ＭＳ Ｐゴシック"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31</a:t>
            </a:fld>
            <a:endParaRPr kumimoji="0" lang="en-US" sz="1200" b="0" i="0" u="none" strike="noStrike" kern="1200" cap="none" spc="0" normalizeH="0" baseline="0" noProof="0" dirty="0">
              <a:ln>
                <a:noFill/>
              </a:ln>
              <a:solidFill>
                <a:srgbClr val="393A49"/>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30773498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BBC6687-7B85-47C0-B785-EC2CF4663CB6}"/>
              </a:ext>
            </a:extLst>
          </p:cNvPr>
          <p:cNvSpPr>
            <a:spLocks noGrp="1"/>
          </p:cNvSpPr>
          <p:nvPr>
            <p:ph sz="quarter" idx="13"/>
          </p:nvPr>
        </p:nvSpPr>
        <p:spPr>
          <a:xfrm>
            <a:off x="1985990" y="1002169"/>
            <a:ext cx="8216900" cy="4724400"/>
          </a:xfrm>
        </p:spPr>
        <p:txBody>
          <a:bodyPr vert="horz" lIns="91440" tIns="45720" rIns="91440" bIns="45720" anchor="t"/>
          <a:lstStyle/>
          <a:p>
            <a:endParaRPr lang="en-US" sz="1800" dirty="0">
              <a:solidFill>
                <a:schemeClr val="tx1"/>
              </a:solidFill>
              <a:ea typeface="ＭＳ Ｐゴシック"/>
            </a:endParaRPr>
          </a:p>
          <a:p>
            <a:pPr algn="ctr"/>
            <a:r>
              <a:rPr lang="en-US" sz="2400" dirty="0">
                <a:solidFill>
                  <a:schemeClr val="tx1"/>
                </a:solidFill>
                <a:ea typeface="ＭＳ Ｐゴシック"/>
              </a:rPr>
              <a:t>Allen Ramsey</a:t>
            </a:r>
            <a:endParaRPr lang="en-US" sz="2400" dirty="0">
              <a:solidFill>
                <a:schemeClr val="tx1"/>
              </a:solidFill>
            </a:endParaRPr>
          </a:p>
          <a:p>
            <a:pPr algn="ctr"/>
            <a:r>
              <a:rPr lang="en-US" sz="2400" dirty="0">
                <a:solidFill>
                  <a:schemeClr val="tx1"/>
                </a:solidFill>
                <a:ea typeface="ＭＳ Ｐゴシック"/>
              </a:rPr>
              <a:t>Assistant State Archivist</a:t>
            </a:r>
          </a:p>
          <a:p>
            <a:pPr algn="ctr"/>
            <a:r>
              <a:rPr lang="en-US" sz="2400" dirty="0">
                <a:solidFill>
                  <a:schemeClr val="tx1"/>
                </a:solidFill>
                <a:ea typeface="ＭＳ Ｐゴシック"/>
              </a:rPr>
              <a:t>Email: </a:t>
            </a:r>
            <a:r>
              <a:rPr lang="en-US" sz="2400" dirty="0">
                <a:ea typeface="ＭＳ Ｐゴシック"/>
                <a:hlinkClick r:id="rId2"/>
              </a:rPr>
              <a:t>Allen.Ramsey@ct.gov</a:t>
            </a:r>
            <a:endParaRPr lang="en-US" sz="2400" dirty="0">
              <a:ea typeface="ＭＳ Ｐゴシック"/>
            </a:endParaRPr>
          </a:p>
          <a:p>
            <a:pPr algn="ctr"/>
            <a:r>
              <a:rPr lang="en-US" sz="2400" dirty="0">
                <a:solidFill>
                  <a:schemeClr val="tx1"/>
                </a:solidFill>
                <a:ea typeface="ＭＳ Ｐゴシック"/>
              </a:rPr>
              <a:t>Phone:  (860) 566-1100 x. 302</a:t>
            </a:r>
          </a:p>
        </p:txBody>
      </p:sp>
      <p:sp>
        <p:nvSpPr>
          <p:cNvPr id="3" name="Title 2">
            <a:extLst>
              <a:ext uri="{FF2B5EF4-FFF2-40B4-BE49-F238E27FC236}">
                <a16:creationId xmlns:a16="http://schemas.microsoft.com/office/drawing/2014/main" id="{DE8D001E-1D07-464D-A2E3-0D030E6E22A5}"/>
              </a:ext>
            </a:extLst>
          </p:cNvPr>
          <p:cNvSpPr>
            <a:spLocks noGrp="1"/>
          </p:cNvSpPr>
          <p:nvPr>
            <p:ph type="title"/>
          </p:nvPr>
        </p:nvSpPr>
        <p:spPr/>
        <p:txBody>
          <a:bodyPr/>
          <a:lstStyle/>
          <a:p>
            <a:r>
              <a:rPr lang="en-US" dirty="0">
                <a:ea typeface="ＭＳ Ｐゴシック"/>
              </a:rPr>
              <a:t>Contact Information</a:t>
            </a:r>
            <a:endParaRPr lang="en-US" dirty="0"/>
          </a:p>
        </p:txBody>
      </p:sp>
      <p:sp>
        <p:nvSpPr>
          <p:cNvPr id="4" name="Slide Number Placeholder 3">
            <a:extLst>
              <a:ext uri="{FF2B5EF4-FFF2-40B4-BE49-F238E27FC236}">
                <a16:creationId xmlns:a16="http://schemas.microsoft.com/office/drawing/2014/main" id="{661FA95C-8F52-4A3F-B9F7-9AA2E83BDE54}"/>
              </a:ext>
            </a:extLst>
          </p:cNvPr>
          <p:cNvSpPr>
            <a:spLocks noGrp="1"/>
          </p:cNvSpPr>
          <p:nvPr>
            <p:ph type="sldNum" sz="quarter" idx="4"/>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A437DF30-579D-0B48-B009-1B5DBB3D3D7F}" type="slidenum">
              <a:rPr kumimoji="0" lang="en-US" sz="1200" b="0" i="0" u="none" strike="noStrike" kern="1200" cap="none" spc="0" normalizeH="0" baseline="0" noProof="0" smtClean="0">
                <a:ln>
                  <a:noFill/>
                </a:ln>
                <a:solidFill>
                  <a:srgbClr val="393A49"/>
                </a:solidFill>
                <a:effectLst/>
                <a:uLnTx/>
                <a:uFillTx/>
                <a:latin typeface="Arial" pitchFamily="34" charset="0"/>
                <a:ea typeface="ＭＳ Ｐゴシック"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32</a:t>
            </a:fld>
            <a:endParaRPr kumimoji="0" lang="en-US" sz="1200" b="0" i="0" u="none" strike="noStrike" kern="1200" cap="none" spc="0" normalizeH="0" baseline="0" noProof="0" dirty="0">
              <a:ln>
                <a:noFill/>
              </a:ln>
              <a:solidFill>
                <a:srgbClr val="393A49"/>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2217875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Calibri" panose="020F0502020204030204"/>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Calibri" panose="020F0502020204030204"/>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Calibri" panose="020F0502020204030204"/>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9" cy="1590743"/>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Calibri" panose="020F0502020204030204"/>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1" y="3"/>
            <a:ext cx="11732647"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Calibri" panose="020F0502020204030204"/>
            </a:endParaRPr>
          </a:p>
        </p:txBody>
      </p:sp>
      <p:sp>
        <p:nvSpPr>
          <p:cNvPr id="2" name="Title 1">
            <a:extLst>
              <a:ext uri="{FF2B5EF4-FFF2-40B4-BE49-F238E27FC236}">
                <a16:creationId xmlns:a16="http://schemas.microsoft.com/office/drawing/2014/main" id="{E6C7214B-21F2-43C4-860E-D638DF17F28A}"/>
              </a:ext>
            </a:extLst>
          </p:cNvPr>
          <p:cNvSpPr>
            <a:spLocks noGrp="1"/>
          </p:cNvSpPr>
          <p:nvPr>
            <p:ph type="title"/>
          </p:nvPr>
        </p:nvSpPr>
        <p:spPr>
          <a:xfrm>
            <a:off x="1371602" y="294541"/>
            <a:ext cx="9895951" cy="1033669"/>
          </a:xfrm>
        </p:spPr>
        <p:txBody>
          <a:bodyPr>
            <a:normAutofit/>
          </a:bodyPr>
          <a:lstStyle/>
          <a:p>
            <a:r>
              <a:rPr lang="en-US" sz="4000" dirty="0">
                <a:solidFill>
                  <a:srgbClr val="FFFFFF"/>
                </a:solidFill>
              </a:rPr>
              <a:t>Questions and Comments</a:t>
            </a:r>
          </a:p>
        </p:txBody>
      </p:sp>
      <p:sp>
        <p:nvSpPr>
          <p:cNvPr id="4" name="Footer Placeholder 3">
            <a:extLst>
              <a:ext uri="{FF2B5EF4-FFF2-40B4-BE49-F238E27FC236}">
                <a16:creationId xmlns:a16="http://schemas.microsoft.com/office/drawing/2014/main" id="{CFB84016-59E6-4D64-AAEF-5726D701163F}"/>
              </a:ext>
            </a:extLst>
          </p:cNvPr>
          <p:cNvSpPr>
            <a:spLocks noGrp="1"/>
          </p:cNvSpPr>
          <p:nvPr>
            <p:ph type="ftr" sz="quarter" idx="11"/>
          </p:nvPr>
        </p:nvSpPr>
        <p:spPr/>
        <p:txBody>
          <a:bodyPr/>
          <a:lstStyle/>
          <a:p>
            <a:pPr defTabSz="914377"/>
            <a:r>
              <a:rPr lang="en-US" dirty="0">
                <a:solidFill>
                  <a:prstClr val="black">
                    <a:tint val="75000"/>
                  </a:prstClr>
                </a:solidFill>
                <a:latin typeface="Calibri" panose="020F0502020204030204"/>
              </a:rPr>
              <a:t>February 11, 2021</a:t>
            </a:r>
          </a:p>
        </p:txBody>
      </p:sp>
      <p:pic>
        <p:nvPicPr>
          <p:cNvPr id="11" name="Picture 5">
            <a:extLst>
              <a:ext uri="{FF2B5EF4-FFF2-40B4-BE49-F238E27FC236}">
                <a16:creationId xmlns:a16="http://schemas.microsoft.com/office/drawing/2014/main" id="{A91BDFB8-B9F3-43EB-8C25-97534FA6C335}"/>
              </a:ext>
            </a:extLst>
          </p:cNvPr>
          <p:cNvPicPr>
            <a:picLocks noGrp="1" noChangeAspect="1" noChangeArrowheads="1"/>
          </p:cNvPicPr>
          <p:nvPr>
            <p:ph idx="1"/>
          </p:nvPr>
        </p:nvPicPr>
        <p:blipFill>
          <a:blip r:embed="rId2" cstate="screen">
            <a:extLst>
              <a:ext uri="{28A0092B-C50C-407E-A947-70E740481C1C}">
                <a14:useLocalDpi xmlns:a14="http://schemas.microsoft.com/office/drawing/2010/main"/>
              </a:ext>
            </a:extLst>
          </a:blip>
          <a:srcRect/>
          <a:stretch>
            <a:fillRect/>
          </a:stretch>
        </p:blipFill>
        <p:spPr bwMode="auto">
          <a:xfrm>
            <a:off x="5090223" y="2459116"/>
            <a:ext cx="2286199" cy="3401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2" descr="A drawing of a face&#10;&#10;Description automatically generated">
            <a:extLst>
              <a:ext uri="{FF2B5EF4-FFF2-40B4-BE49-F238E27FC236}">
                <a16:creationId xmlns:a16="http://schemas.microsoft.com/office/drawing/2014/main" id="{8BA9CF78-9E19-4A6A-87F6-AEEEC962B6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51384" y="5350494"/>
            <a:ext cx="1334277" cy="1188421"/>
          </a:xfrm>
          <a:prstGeom prst="rect">
            <a:avLst/>
          </a:prstGeom>
        </p:spPr>
      </p:pic>
      <p:pic>
        <p:nvPicPr>
          <p:cNvPr id="3" name="Picture 2">
            <a:extLst>
              <a:ext uri="{FF2B5EF4-FFF2-40B4-BE49-F238E27FC236}">
                <a16:creationId xmlns:a16="http://schemas.microsoft.com/office/drawing/2014/main" id="{6E699307-D1A9-4A1C-A7AE-6ACF21D24329}"/>
              </a:ext>
            </a:extLst>
          </p:cNvPr>
          <p:cNvPicPr>
            <a:picLocks noChangeAspect="1"/>
          </p:cNvPicPr>
          <p:nvPr/>
        </p:nvPicPr>
        <p:blipFill>
          <a:blip r:embed="rId4"/>
          <a:stretch>
            <a:fillRect/>
          </a:stretch>
        </p:blipFill>
        <p:spPr>
          <a:xfrm>
            <a:off x="-3" y="5868455"/>
            <a:ext cx="2639797" cy="1390008"/>
          </a:xfrm>
          <a:prstGeom prst="rect">
            <a:avLst/>
          </a:prstGeom>
        </p:spPr>
      </p:pic>
    </p:spTree>
    <p:extLst>
      <p:ext uri="{BB962C8B-B14F-4D97-AF65-F5344CB8AC3E}">
        <p14:creationId xmlns:p14="http://schemas.microsoft.com/office/powerpoint/2010/main" val="7911127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Calibri" panose="020F0502020204030204"/>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Calibri" panose="020F0502020204030204"/>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Calibri" panose="020F0502020204030204"/>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9" cy="1590743"/>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Calibri" panose="020F0502020204030204"/>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1" y="3"/>
            <a:ext cx="11732647"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Calibri" panose="020F0502020204030204"/>
            </a:endParaRPr>
          </a:p>
        </p:txBody>
      </p:sp>
      <p:sp>
        <p:nvSpPr>
          <p:cNvPr id="2" name="Title 1">
            <a:extLst>
              <a:ext uri="{FF2B5EF4-FFF2-40B4-BE49-F238E27FC236}">
                <a16:creationId xmlns:a16="http://schemas.microsoft.com/office/drawing/2014/main" id="{BDEA1CDE-9D47-40F7-91D0-A90706D0ECCB}"/>
              </a:ext>
            </a:extLst>
          </p:cNvPr>
          <p:cNvSpPr>
            <a:spLocks noGrp="1"/>
          </p:cNvSpPr>
          <p:nvPr>
            <p:ph type="title"/>
          </p:nvPr>
        </p:nvSpPr>
        <p:spPr>
          <a:xfrm>
            <a:off x="1371602" y="294541"/>
            <a:ext cx="9895951" cy="1033669"/>
          </a:xfrm>
        </p:spPr>
        <p:txBody>
          <a:bodyPr>
            <a:normAutofit/>
          </a:bodyPr>
          <a:lstStyle/>
          <a:p>
            <a:r>
              <a:rPr lang="en-US" sz="3700" dirty="0">
                <a:solidFill>
                  <a:srgbClr val="FFFFFF"/>
                </a:solidFill>
              </a:rPr>
              <a:t>Upcoming Webinars </a:t>
            </a:r>
          </a:p>
        </p:txBody>
      </p:sp>
      <p:sp>
        <p:nvSpPr>
          <p:cNvPr id="3" name="Content Placeholder 2">
            <a:extLst>
              <a:ext uri="{FF2B5EF4-FFF2-40B4-BE49-F238E27FC236}">
                <a16:creationId xmlns:a16="http://schemas.microsoft.com/office/drawing/2014/main" id="{E99BE424-479B-41C2-BE39-4D0A9F961D94}"/>
              </a:ext>
            </a:extLst>
          </p:cNvPr>
          <p:cNvSpPr>
            <a:spLocks noGrp="1"/>
          </p:cNvSpPr>
          <p:nvPr>
            <p:ph idx="1"/>
          </p:nvPr>
        </p:nvSpPr>
        <p:spPr>
          <a:xfrm>
            <a:off x="1371599" y="1821876"/>
            <a:ext cx="9760528" cy="4745183"/>
          </a:xfrm>
        </p:spPr>
        <p:txBody>
          <a:bodyPr anchor="ctr">
            <a:normAutofit/>
          </a:bodyPr>
          <a:lstStyle/>
          <a:p>
            <a:pPr marL="342891" marR="0" lvl="0" indent="-342891" algn="l" defTabSz="914377" rtl="0" eaLnBrk="1" fontAlgn="auto" latinLnBrk="0" hangingPunct="1">
              <a:lnSpc>
                <a:spcPct val="90000"/>
              </a:lnSpc>
              <a:spcBef>
                <a:spcPts val="1000"/>
              </a:spcBef>
              <a:spcAft>
                <a:spcPts val="0"/>
              </a:spcAft>
              <a:buClrTx/>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February 25</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CoSA</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Member Webinar – TBA</a:t>
            </a:r>
          </a:p>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1F497D"/>
                </a:solidFill>
                <a:effectLst/>
                <a:uLnTx/>
                <a:uFillTx/>
                <a:latin typeface="Calibri" panose="020F0502020204030204"/>
                <a:ea typeface="+mn-ea"/>
                <a:cs typeface="+mn-cs"/>
              </a:rPr>
              <a:t>	For registration information: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hlinkClick r:id="rId2"/>
              </a:rPr>
              <a:t>https://www.statearchivists.org/programs/cosa-webinar-series/</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891" indent="-342891">
              <a:buFont typeface="Arial"/>
              <a:buChar char="•"/>
            </a:pPr>
            <a:endParaRPr lang="en-US" sz="2400" dirty="0"/>
          </a:p>
          <a:p>
            <a:pPr marL="342891" indent="-342891">
              <a:buFont typeface="Arial"/>
              <a:buChar char="•"/>
            </a:pPr>
            <a:r>
              <a:rPr lang="en-US" sz="2400" dirty="0"/>
              <a:t>March 9</a:t>
            </a:r>
            <a:r>
              <a:rPr lang="en-US" sz="1800" dirty="0"/>
              <a:t>:      SERI webinar – Selecting a Preservation Platform</a:t>
            </a:r>
          </a:p>
          <a:p>
            <a:pPr marL="0" indent="0">
              <a:buNone/>
              <a:defRPr/>
            </a:pPr>
            <a:r>
              <a:rPr lang="en-US" sz="1600" dirty="0">
                <a:solidFill>
                  <a:srgbClr val="1F497D"/>
                </a:solidFill>
                <a:latin typeface="Calibri" panose="020F0502020204030204"/>
              </a:rPr>
              <a:t>	For registration information:</a:t>
            </a:r>
            <a:br>
              <a:rPr lang="en-US" sz="1600" dirty="0">
                <a:solidFill>
                  <a:srgbClr val="1F497D"/>
                </a:solidFill>
                <a:latin typeface="Calibri" panose="020F0502020204030204"/>
              </a:rPr>
            </a:br>
            <a:r>
              <a:rPr lang="en-US" sz="1600" dirty="0">
                <a:solidFill>
                  <a:srgbClr val="1F497D"/>
                </a:solidFill>
                <a:latin typeface="Calibri" panose="020F0502020204030204"/>
              </a:rPr>
              <a:t>	 </a:t>
            </a:r>
            <a:r>
              <a:rPr lang="en-US" sz="1600" dirty="0">
                <a:solidFill>
                  <a:prstClr val="black"/>
                </a:solidFill>
                <a:latin typeface="Calibri" panose="020F0502020204030204"/>
                <a:hlinkClick r:id="rId2"/>
              </a:rPr>
              <a:t>https://www.statearchivists.org/programs/state-electronic-records-initiative/seri-webinars/</a:t>
            </a:r>
            <a:endParaRPr lang="en-US" sz="1600" dirty="0">
              <a:solidFill>
                <a:prstClr val="black"/>
              </a:solidFill>
              <a:latin typeface="Calibri" panose="020F0502020204030204"/>
            </a:endParaRPr>
          </a:p>
          <a:p>
            <a:pPr marL="342891" indent="-342891">
              <a:buFont typeface="Arial"/>
              <a:buChar char="•"/>
            </a:pPr>
            <a:endParaRPr lang="en-US" sz="1800" dirty="0"/>
          </a:p>
          <a:p>
            <a:pPr marL="342891" indent="-342891">
              <a:buFont typeface="Arial"/>
              <a:buChar char="•"/>
            </a:pPr>
            <a:endParaRPr lang="en-US" sz="1800" dirty="0"/>
          </a:p>
        </p:txBody>
      </p:sp>
      <p:sp>
        <p:nvSpPr>
          <p:cNvPr id="4" name="Footer Placeholder 3">
            <a:extLst>
              <a:ext uri="{FF2B5EF4-FFF2-40B4-BE49-F238E27FC236}">
                <a16:creationId xmlns:a16="http://schemas.microsoft.com/office/drawing/2014/main" id="{4FB35336-2054-4456-BCD1-A07EECA35C28}"/>
              </a:ext>
            </a:extLst>
          </p:cNvPr>
          <p:cNvSpPr>
            <a:spLocks noGrp="1"/>
          </p:cNvSpPr>
          <p:nvPr>
            <p:ph type="ftr" sz="quarter" idx="11"/>
          </p:nvPr>
        </p:nvSpPr>
        <p:spPr/>
        <p:txBody>
          <a:bodyPr/>
          <a:lstStyle/>
          <a:p>
            <a:pPr defTabSz="914377"/>
            <a:r>
              <a:rPr lang="en-US" dirty="0">
                <a:solidFill>
                  <a:prstClr val="black">
                    <a:tint val="75000"/>
                  </a:prstClr>
                </a:solidFill>
                <a:latin typeface="Calibri" panose="020F0502020204030204"/>
              </a:rPr>
              <a:t>February 11, 2021</a:t>
            </a:r>
          </a:p>
        </p:txBody>
      </p:sp>
      <p:sp>
        <p:nvSpPr>
          <p:cNvPr id="13" name="Content Placeholder 2">
            <a:extLst>
              <a:ext uri="{FF2B5EF4-FFF2-40B4-BE49-F238E27FC236}">
                <a16:creationId xmlns:a16="http://schemas.microsoft.com/office/drawing/2014/main" id="{488ED515-7452-425A-AE8E-B3958CDDB9FA}"/>
              </a:ext>
            </a:extLst>
          </p:cNvPr>
          <p:cNvSpPr txBox="1">
            <a:spLocks/>
          </p:cNvSpPr>
          <p:nvPr/>
        </p:nvSpPr>
        <p:spPr>
          <a:xfrm>
            <a:off x="1371601" y="1821876"/>
            <a:ext cx="9732819" cy="473825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891" indent="-342891" defTabSz="914377">
              <a:buFont typeface="Arial"/>
              <a:buChar char="•"/>
            </a:pPr>
            <a:endParaRPr lang="en-US" sz="1800" dirty="0">
              <a:solidFill>
                <a:prstClr val="black"/>
              </a:solidFill>
              <a:latin typeface="Calibri" panose="020F0502020204030204"/>
            </a:endParaRPr>
          </a:p>
        </p:txBody>
      </p:sp>
      <p:pic>
        <p:nvPicPr>
          <p:cNvPr id="15" name="Picture 14" descr="A drawing of a face&#10;&#10;Description automatically generated">
            <a:extLst>
              <a:ext uri="{FF2B5EF4-FFF2-40B4-BE49-F238E27FC236}">
                <a16:creationId xmlns:a16="http://schemas.microsoft.com/office/drawing/2014/main" id="{70ABF1FD-D457-444E-9091-F7F2518FF32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51384" y="5350494"/>
            <a:ext cx="1334277" cy="1188421"/>
          </a:xfrm>
          <a:prstGeom prst="rect">
            <a:avLst/>
          </a:prstGeom>
        </p:spPr>
      </p:pic>
      <p:pic>
        <p:nvPicPr>
          <p:cNvPr id="5" name="Picture 4">
            <a:extLst>
              <a:ext uri="{FF2B5EF4-FFF2-40B4-BE49-F238E27FC236}">
                <a16:creationId xmlns:a16="http://schemas.microsoft.com/office/drawing/2014/main" id="{80EA7A0E-92E0-44D2-8C05-53BD90C9B47D}"/>
              </a:ext>
            </a:extLst>
          </p:cNvPr>
          <p:cNvPicPr>
            <a:picLocks noChangeAspect="1"/>
          </p:cNvPicPr>
          <p:nvPr/>
        </p:nvPicPr>
        <p:blipFill>
          <a:blip r:embed="rId4"/>
          <a:stretch>
            <a:fillRect/>
          </a:stretch>
        </p:blipFill>
        <p:spPr>
          <a:xfrm>
            <a:off x="-3" y="5413994"/>
            <a:ext cx="2639797" cy="1390008"/>
          </a:xfrm>
          <a:prstGeom prst="rect">
            <a:avLst/>
          </a:prstGeom>
        </p:spPr>
      </p:pic>
    </p:spTree>
    <p:extLst>
      <p:ext uri="{BB962C8B-B14F-4D97-AF65-F5344CB8AC3E}">
        <p14:creationId xmlns:p14="http://schemas.microsoft.com/office/powerpoint/2010/main" val="21469983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Calibri" panose="020F0502020204030204"/>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Calibri" panose="020F0502020204030204"/>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Calibri" panose="020F0502020204030204"/>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9" cy="1590743"/>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Calibri" panose="020F0502020204030204"/>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1" y="3"/>
            <a:ext cx="11732647"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Calibri" panose="020F0502020204030204"/>
            </a:endParaRPr>
          </a:p>
        </p:txBody>
      </p:sp>
      <p:sp>
        <p:nvSpPr>
          <p:cNvPr id="2" name="Title 1">
            <a:extLst>
              <a:ext uri="{FF2B5EF4-FFF2-40B4-BE49-F238E27FC236}">
                <a16:creationId xmlns:a16="http://schemas.microsoft.com/office/drawing/2014/main" id="{BDEA1CDE-9D47-40F7-91D0-A90706D0ECCB}"/>
              </a:ext>
            </a:extLst>
          </p:cNvPr>
          <p:cNvSpPr>
            <a:spLocks noGrp="1"/>
          </p:cNvSpPr>
          <p:nvPr>
            <p:ph type="title"/>
          </p:nvPr>
        </p:nvSpPr>
        <p:spPr>
          <a:xfrm>
            <a:off x="1371602" y="294541"/>
            <a:ext cx="9895951" cy="1033669"/>
          </a:xfrm>
        </p:spPr>
        <p:txBody>
          <a:bodyPr>
            <a:normAutofit/>
          </a:bodyPr>
          <a:lstStyle/>
          <a:p>
            <a:r>
              <a:rPr lang="en-US" sz="3700" dirty="0">
                <a:solidFill>
                  <a:srgbClr val="FFFFFF"/>
                </a:solidFill>
              </a:rPr>
              <a:t>Contact Us </a:t>
            </a:r>
          </a:p>
        </p:txBody>
      </p:sp>
      <p:sp>
        <p:nvSpPr>
          <p:cNvPr id="4" name="Footer Placeholder 3">
            <a:extLst>
              <a:ext uri="{FF2B5EF4-FFF2-40B4-BE49-F238E27FC236}">
                <a16:creationId xmlns:a16="http://schemas.microsoft.com/office/drawing/2014/main" id="{4FB35336-2054-4456-BCD1-A07EECA35C28}"/>
              </a:ext>
            </a:extLst>
          </p:cNvPr>
          <p:cNvSpPr>
            <a:spLocks noGrp="1"/>
          </p:cNvSpPr>
          <p:nvPr>
            <p:ph type="ftr" sz="quarter" idx="11"/>
          </p:nvPr>
        </p:nvSpPr>
        <p:spPr/>
        <p:txBody>
          <a:bodyPr/>
          <a:lstStyle/>
          <a:p>
            <a:pPr defTabSz="914377"/>
            <a:r>
              <a:rPr lang="en-US" dirty="0">
                <a:solidFill>
                  <a:prstClr val="black">
                    <a:tint val="75000"/>
                  </a:prstClr>
                </a:solidFill>
                <a:latin typeface="Calibri" panose="020F0502020204030204"/>
              </a:rPr>
              <a:t>February 11, 2021</a:t>
            </a:r>
          </a:p>
        </p:txBody>
      </p:sp>
      <p:sp>
        <p:nvSpPr>
          <p:cNvPr id="13" name="Content Placeholder 2">
            <a:extLst>
              <a:ext uri="{FF2B5EF4-FFF2-40B4-BE49-F238E27FC236}">
                <a16:creationId xmlns:a16="http://schemas.microsoft.com/office/drawing/2014/main" id="{488ED515-7452-425A-AE8E-B3958CDDB9FA}"/>
              </a:ext>
            </a:extLst>
          </p:cNvPr>
          <p:cNvSpPr txBox="1">
            <a:spLocks/>
          </p:cNvSpPr>
          <p:nvPr/>
        </p:nvSpPr>
        <p:spPr>
          <a:xfrm>
            <a:off x="1371601" y="1821876"/>
            <a:ext cx="9732819" cy="4397381"/>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891" indent="-342891" defTabSz="914377">
              <a:buFont typeface="Arial"/>
              <a:buChar char="•"/>
            </a:pPr>
            <a:endParaRPr lang="en-US" sz="1800" dirty="0">
              <a:solidFill>
                <a:prstClr val="black"/>
              </a:solidFill>
              <a:latin typeface="Calibri" panose="020F0502020204030204"/>
            </a:endParaRPr>
          </a:p>
        </p:txBody>
      </p:sp>
      <p:pic>
        <p:nvPicPr>
          <p:cNvPr id="15" name="Picture 14" descr="A drawing of a face&#10;&#10;Description automatically generated">
            <a:extLst>
              <a:ext uri="{FF2B5EF4-FFF2-40B4-BE49-F238E27FC236}">
                <a16:creationId xmlns:a16="http://schemas.microsoft.com/office/drawing/2014/main" id="{70ABF1FD-D457-444E-9091-F7F2518FF32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51384" y="5350494"/>
            <a:ext cx="1334277" cy="1188421"/>
          </a:xfrm>
          <a:prstGeom prst="rect">
            <a:avLst/>
          </a:prstGeom>
        </p:spPr>
      </p:pic>
      <p:sp>
        <p:nvSpPr>
          <p:cNvPr id="17" name="Content Placeholder 2">
            <a:extLst>
              <a:ext uri="{FF2B5EF4-FFF2-40B4-BE49-F238E27FC236}">
                <a16:creationId xmlns:a16="http://schemas.microsoft.com/office/drawing/2014/main" id="{10F735B7-2281-48EE-BDC9-29FA8231BED8}"/>
              </a:ext>
            </a:extLst>
          </p:cNvPr>
          <p:cNvSpPr>
            <a:spLocks noGrp="1"/>
          </p:cNvSpPr>
          <p:nvPr>
            <p:ph idx="1"/>
          </p:nvPr>
        </p:nvSpPr>
        <p:spPr>
          <a:xfrm>
            <a:off x="1371602" y="1822452"/>
            <a:ext cx="9759951" cy="4397381"/>
          </a:xfrm>
        </p:spPr>
        <p:txBody>
          <a:bodyPr>
            <a:normAutofit fontScale="32500" lnSpcReduction="20000"/>
          </a:bodyPr>
          <a:lstStyle/>
          <a:p>
            <a:pPr marL="0" indent="0" algn="ctr">
              <a:spcBef>
                <a:spcPts val="0"/>
              </a:spcBef>
              <a:spcAft>
                <a:spcPts val="900"/>
              </a:spcAft>
              <a:buNone/>
            </a:pPr>
            <a:r>
              <a:rPr lang="en-US" sz="6200" dirty="0"/>
              <a:t>CoSA Website</a:t>
            </a:r>
            <a:br>
              <a:rPr lang="en-US" sz="6200" dirty="0"/>
            </a:br>
            <a:r>
              <a:rPr lang="en-US" sz="6200" dirty="0">
                <a:hlinkClick r:id="rId3"/>
              </a:rPr>
              <a:t>http://www.statearchivists.org</a:t>
            </a:r>
            <a:endParaRPr lang="en-US" sz="6200" dirty="0"/>
          </a:p>
          <a:p>
            <a:pPr marL="0" indent="0" algn="ctr">
              <a:spcBef>
                <a:spcPts val="0"/>
              </a:spcBef>
              <a:spcAft>
                <a:spcPts val="900"/>
              </a:spcAft>
              <a:buNone/>
            </a:pPr>
            <a:endParaRPr lang="en-US" sz="6200" dirty="0"/>
          </a:p>
          <a:p>
            <a:pPr marL="0" indent="0" algn="ctr">
              <a:spcBef>
                <a:spcPts val="0"/>
              </a:spcBef>
              <a:spcAft>
                <a:spcPts val="900"/>
              </a:spcAft>
              <a:buNone/>
            </a:pPr>
            <a:r>
              <a:rPr lang="en-US" sz="6200" dirty="0"/>
              <a:t>CoSA Resource Center</a:t>
            </a:r>
            <a:br>
              <a:rPr lang="en-US" sz="6200" dirty="0"/>
            </a:br>
            <a:r>
              <a:rPr lang="en-US" sz="6200" dirty="0">
                <a:hlinkClick r:id="rId4"/>
              </a:rPr>
              <a:t>https://www.statearchivists.org/resource-center/</a:t>
            </a:r>
            <a:endParaRPr lang="en-US" sz="6200" dirty="0"/>
          </a:p>
          <a:p>
            <a:pPr marL="0" indent="0" algn="ctr">
              <a:spcBef>
                <a:spcPts val="0"/>
              </a:spcBef>
              <a:spcAft>
                <a:spcPts val="900"/>
              </a:spcAft>
              <a:buNone/>
            </a:pPr>
            <a:endParaRPr lang="en-US" sz="6200" dirty="0"/>
          </a:p>
          <a:p>
            <a:pPr marL="0" indent="0" algn="ctr">
              <a:buNone/>
            </a:pPr>
            <a:r>
              <a:rPr lang="en-US" sz="6200" dirty="0"/>
              <a:t>CoSA Twitter Handle</a:t>
            </a:r>
            <a:br>
              <a:rPr lang="en-US" sz="6200" dirty="0"/>
            </a:br>
            <a:r>
              <a:rPr lang="en-US" sz="6200" dirty="0"/>
              <a:t>@StateArchivists</a:t>
            </a:r>
          </a:p>
          <a:p>
            <a:pPr marL="0" indent="0">
              <a:buNone/>
            </a:pPr>
            <a:endParaRPr lang="en-US" sz="6200" b="1" dirty="0">
              <a:solidFill>
                <a:srgbClr val="222222"/>
              </a:solidFill>
              <a:ea typeface="Calibri" panose="020F0502020204030204" pitchFamily="34" charset="0"/>
              <a:cs typeface="Times New Roman" panose="02020603050405020304" pitchFamily="18" charset="0"/>
            </a:endParaRPr>
          </a:p>
          <a:p>
            <a:pPr marL="0" indent="0" algn="ctr">
              <a:buNone/>
            </a:pPr>
            <a:r>
              <a:rPr lang="en-US" sz="6200" dirty="0"/>
              <a:t>CoSA Facebook Page</a:t>
            </a:r>
            <a:br>
              <a:rPr lang="en-US" sz="6200" dirty="0"/>
            </a:br>
            <a:r>
              <a:rPr lang="en-US" sz="6200" dirty="0">
                <a:hlinkClick r:id="rId5"/>
              </a:rPr>
              <a:t>www.facebook.com/CouncilOfStateArchivists</a:t>
            </a:r>
            <a:endParaRPr lang="en-US" sz="6200" dirty="0"/>
          </a:p>
          <a:p>
            <a:pPr algn="ctr"/>
            <a:endParaRPr lang="en-US" sz="6200" dirty="0"/>
          </a:p>
          <a:p>
            <a:pPr marL="0" indent="0" algn="ctr">
              <a:buNone/>
            </a:pPr>
            <a:r>
              <a:rPr lang="en-US" sz="6200" dirty="0"/>
              <a:t>CoSA You Tube </a:t>
            </a:r>
            <a:br>
              <a:rPr lang="en-US" sz="6200" dirty="0"/>
            </a:br>
            <a:r>
              <a:rPr lang="en-US" sz="6200" dirty="0">
                <a:hlinkClick r:id="rId6"/>
              </a:rPr>
              <a:t>https://www.youtube.com/user/StateArchivists/</a:t>
            </a:r>
            <a:endParaRPr lang="en-US" sz="6200" dirty="0"/>
          </a:p>
          <a:p>
            <a:pPr marL="0" indent="0">
              <a:buNone/>
            </a:pPr>
            <a:endParaRPr lang="en-US" sz="6200" b="1" dirty="0">
              <a:solidFill>
                <a:srgbClr val="222222"/>
              </a:solidFill>
              <a:ea typeface="Calibri" panose="020F0502020204030204" pitchFamily="34" charset="0"/>
              <a:cs typeface="Times New Roman" panose="02020603050405020304" pitchFamily="18" charset="0"/>
            </a:endParaRPr>
          </a:p>
          <a:p>
            <a:endParaRPr lang="en-US" sz="6200" dirty="0"/>
          </a:p>
        </p:txBody>
      </p:sp>
      <p:pic>
        <p:nvPicPr>
          <p:cNvPr id="3" name="Picture 2">
            <a:extLst>
              <a:ext uri="{FF2B5EF4-FFF2-40B4-BE49-F238E27FC236}">
                <a16:creationId xmlns:a16="http://schemas.microsoft.com/office/drawing/2014/main" id="{A9A83EC4-D454-4A1D-8F58-73981699A58A}"/>
              </a:ext>
            </a:extLst>
          </p:cNvPr>
          <p:cNvPicPr>
            <a:picLocks noChangeAspect="1"/>
          </p:cNvPicPr>
          <p:nvPr/>
        </p:nvPicPr>
        <p:blipFill>
          <a:blip r:embed="rId7"/>
          <a:stretch>
            <a:fillRect/>
          </a:stretch>
        </p:blipFill>
        <p:spPr>
          <a:xfrm>
            <a:off x="-3" y="5599258"/>
            <a:ext cx="2639797" cy="1390008"/>
          </a:xfrm>
          <a:prstGeom prst="rect">
            <a:avLst/>
          </a:prstGeom>
        </p:spPr>
      </p:pic>
    </p:spTree>
    <p:extLst>
      <p:ext uri="{BB962C8B-B14F-4D97-AF65-F5344CB8AC3E}">
        <p14:creationId xmlns:p14="http://schemas.microsoft.com/office/powerpoint/2010/main" val="11984313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Calibri" panose="020F0502020204030204"/>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Calibri" panose="020F0502020204030204"/>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Calibri" panose="020F0502020204030204"/>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9" cy="1590743"/>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Calibri" panose="020F0502020204030204"/>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1" y="3"/>
            <a:ext cx="11732647"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Calibri" panose="020F0502020204030204"/>
            </a:endParaRPr>
          </a:p>
        </p:txBody>
      </p:sp>
      <p:sp>
        <p:nvSpPr>
          <p:cNvPr id="2" name="Title 1">
            <a:extLst>
              <a:ext uri="{FF2B5EF4-FFF2-40B4-BE49-F238E27FC236}">
                <a16:creationId xmlns:a16="http://schemas.microsoft.com/office/drawing/2014/main" id="{BDEA1CDE-9D47-40F7-91D0-A90706D0ECCB}"/>
              </a:ext>
            </a:extLst>
          </p:cNvPr>
          <p:cNvSpPr>
            <a:spLocks noGrp="1"/>
          </p:cNvSpPr>
          <p:nvPr>
            <p:ph type="title"/>
          </p:nvPr>
        </p:nvSpPr>
        <p:spPr>
          <a:xfrm>
            <a:off x="1371602" y="294541"/>
            <a:ext cx="9895951" cy="1033669"/>
          </a:xfrm>
        </p:spPr>
        <p:txBody>
          <a:bodyPr>
            <a:normAutofit/>
          </a:bodyPr>
          <a:lstStyle/>
          <a:p>
            <a:r>
              <a:rPr lang="en-US" sz="3700" dirty="0">
                <a:solidFill>
                  <a:srgbClr val="FFFFFF"/>
                </a:solidFill>
              </a:rPr>
              <a:t>Contact Us </a:t>
            </a:r>
          </a:p>
        </p:txBody>
      </p:sp>
      <p:sp>
        <p:nvSpPr>
          <p:cNvPr id="4" name="Footer Placeholder 3">
            <a:extLst>
              <a:ext uri="{FF2B5EF4-FFF2-40B4-BE49-F238E27FC236}">
                <a16:creationId xmlns:a16="http://schemas.microsoft.com/office/drawing/2014/main" id="{4FB35336-2054-4456-BCD1-A07EECA35C28}"/>
              </a:ext>
            </a:extLst>
          </p:cNvPr>
          <p:cNvSpPr>
            <a:spLocks noGrp="1"/>
          </p:cNvSpPr>
          <p:nvPr>
            <p:ph type="ftr" sz="quarter" idx="11"/>
          </p:nvPr>
        </p:nvSpPr>
        <p:spPr/>
        <p:txBody>
          <a:bodyPr/>
          <a:lstStyle/>
          <a:p>
            <a:pPr defTabSz="914377"/>
            <a:r>
              <a:rPr lang="en-US" dirty="0">
                <a:solidFill>
                  <a:prstClr val="black">
                    <a:tint val="75000"/>
                  </a:prstClr>
                </a:solidFill>
                <a:latin typeface="Calibri" panose="020F0502020204030204"/>
              </a:rPr>
              <a:t>February 11, 2021</a:t>
            </a:r>
          </a:p>
        </p:txBody>
      </p:sp>
      <p:sp>
        <p:nvSpPr>
          <p:cNvPr id="13" name="Content Placeholder 2">
            <a:extLst>
              <a:ext uri="{FF2B5EF4-FFF2-40B4-BE49-F238E27FC236}">
                <a16:creationId xmlns:a16="http://schemas.microsoft.com/office/drawing/2014/main" id="{488ED515-7452-425A-AE8E-B3958CDDB9FA}"/>
              </a:ext>
            </a:extLst>
          </p:cNvPr>
          <p:cNvSpPr txBox="1">
            <a:spLocks/>
          </p:cNvSpPr>
          <p:nvPr/>
        </p:nvSpPr>
        <p:spPr>
          <a:xfrm>
            <a:off x="1371601" y="1821876"/>
            <a:ext cx="9732819" cy="4397381"/>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891" indent="-342891" defTabSz="914377">
              <a:buFont typeface="Arial"/>
              <a:buChar char="•"/>
            </a:pPr>
            <a:endParaRPr lang="en-US" sz="1800" dirty="0">
              <a:solidFill>
                <a:prstClr val="black"/>
              </a:solidFill>
              <a:latin typeface="Calibri" panose="020F0502020204030204"/>
            </a:endParaRPr>
          </a:p>
        </p:txBody>
      </p:sp>
      <p:pic>
        <p:nvPicPr>
          <p:cNvPr id="15" name="Picture 14" descr="A drawing of a face&#10;&#10;Description automatically generated">
            <a:extLst>
              <a:ext uri="{FF2B5EF4-FFF2-40B4-BE49-F238E27FC236}">
                <a16:creationId xmlns:a16="http://schemas.microsoft.com/office/drawing/2014/main" id="{70ABF1FD-D457-444E-9091-F7F2518FF32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51384" y="5350494"/>
            <a:ext cx="1334277" cy="1188421"/>
          </a:xfrm>
          <a:prstGeom prst="rect">
            <a:avLst/>
          </a:prstGeom>
        </p:spPr>
      </p:pic>
      <p:sp>
        <p:nvSpPr>
          <p:cNvPr id="9" name="Content Placeholder 8">
            <a:extLst>
              <a:ext uri="{FF2B5EF4-FFF2-40B4-BE49-F238E27FC236}">
                <a16:creationId xmlns:a16="http://schemas.microsoft.com/office/drawing/2014/main" id="{5D5F7D36-34BE-409B-9982-04F4ADB30F1C}"/>
              </a:ext>
            </a:extLst>
          </p:cNvPr>
          <p:cNvSpPr>
            <a:spLocks noGrp="1"/>
          </p:cNvSpPr>
          <p:nvPr>
            <p:ph idx="1"/>
          </p:nvPr>
        </p:nvSpPr>
        <p:spPr/>
        <p:txBody>
          <a:bodyPr>
            <a:normAutofit lnSpcReduction="10000"/>
          </a:bodyPr>
          <a:lstStyle/>
          <a:p>
            <a:pPr marL="0" indent="0" algn="ctr">
              <a:buNone/>
            </a:pPr>
            <a:r>
              <a:rPr lang="en-US" sz="2400" dirty="0"/>
              <a:t>NARA Website</a:t>
            </a:r>
            <a:br>
              <a:rPr lang="en-US" dirty="0"/>
            </a:br>
            <a:r>
              <a:rPr lang="en-US" sz="2000" b="0" dirty="0">
                <a:hlinkClick r:id="rId3"/>
              </a:rPr>
              <a:t>http://archives.gov</a:t>
            </a:r>
            <a:endParaRPr lang="en-US" sz="2000" b="0" dirty="0"/>
          </a:p>
          <a:p>
            <a:pPr marL="0" indent="0" algn="ctr">
              <a:buNone/>
            </a:pPr>
            <a:endParaRPr lang="en-US" dirty="0"/>
          </a:p>
          <a:p>
            <a:pPr marL="0" indent="0" algn="ctr">
              <a:buNone/>
            </a:pPr>
            <a:r>
              <a:rPr lang="en-US" sz="2400" dirty="0"/>
              <a:t>NARA Twitter Handle:</a:t>
            </a:r>
            <a:br>
              <a:rPr lang="en-US" sz="2400" b="0" dirty="0"/>
            </a:br>
            <a:r>
              <a:rPr lang="en-US" sz="2000" b="0" dirty="0"/>
              <a:t>@USNatArchives</a:t>
            </a:r>
          </a:p>
          <a:p>
            <a:pPr marL="0" indent="0" algn="ctr">
              <a:buNone/>
            </a:pPr>
            <a:endParaRPr lang="en-US" dirty="0"/>
          </a:p>
          <a:p>
            <a:pPr marL="0" indent="0" algn="ctr">
              <a:buNone/>
            </a:pPr>
            <a:r>
              <a:rPr lang="en-US" sz="2400" dirty="0"/>
              <a:t>NARA Facebook Page:</a:t>
            </a:r>
            <a:br>
              <a:rPr lang="en-US" sz="2400" dirty="0"/>
            </a:br>
            <a:r>
              <a:rPr lang="en-US" sz="2000" b="0" dirty="0">
                <a:hlinkClick r:id="rId4"/>
              </a:rPr>
              <a:t>www.facebook.com/usnationalarchives</a:t>
            </a:r>
            <a:endParaRPr lang="en-US" sz="2000" b="0" dirty="0"/>
          </a:p>
          <a:p>
            <a:pPr marL="0" indent="0" algn="ctr">
              <a:buNone/>
            </a:pPr>
            <a:endParaRPr lang="en-US" sz="1600" b="0" dirty="0"/>
          </a:p>
          <a:p>
            <a:pPr marL="0" indent="0" algn="ctr">
              <a:buNone/>
            </a:pPr>
            <a:r>
              <a:rPr lang="en-US" sz="2400" dirty="0"/>
              <a:t>NARA Social Media Directory</a:t>
            </a:r>
          </a:p>
          <a:p>
            <a:pPr marL="0" indent="0" algn="ctr">
              <a:buNone/>
            </a:pPr>
            <a:r>
              <a:rPr lang="en-US" sz="2000" b="0" dirty="0">
                <a:hlinkClick r:id="rId5"/>
              </a:rPr>
              <a:t>http://www.archives.gov/social-media</a:t>
            </a:r>
            <a:endParaRPr lang="en-US" sz="2000" b="0" dirty="0"/>
          </a:p>
          <a:p>
            <a:endParaRPr lang="en-US" dirty="0"/>
          </a:p>
        </p:txBody>
      </p:sp>
      <p:pic>
        <p:nvPicPr>
          <p:cNvPr id="18" name="Picture 17">
            <a:extLst>
              <a:ext uri="{FF2B5EF4-FFF2-40B4-BE49-F238E27FC236}">
                <a16:creationId xmlns:a16="http://schemas.microsoft.com/office/drawing/2014/main" id="{F5C2BA5D-21FC-4143-A4C4-528FE0E978E4}"/>
              </a:ext>
            </a:extLst>
          </p:cNvPr>
          <p:cNvPicPr>
            <a:picLocks noChangeAspect="1"/>
          </p:cNvPicPr>
          <p:nvPr/>
        </p:nvPicPr>
        <p:blipFill>
          <a:blip r:embed="rId6"/>
          <a:stretch>
            <a:fillRect/>
          </a:stretch>
        </p:blipFill>
        <p:spPr>
          <a:xfrm>
            <a:off x="-3" y="5580212"/>
            <a:ext cx="2639797" cy="1390008"/>
          </a:xfrm>
          <a:prstGeom prst="rect">
            <a:avLst/>
          </a:prstGeom>
        </p:spPr>
      </p:pic>
    </p:spTree>
    <p:extLst>
      <p:ext uri="{BB962C8B-B14F-4D97-AF65-F5344CB8AC3E}">
        <p14:creationId xmlns:p14="http://schemas.microsoft.com/office/powerpoint/2010/main" val="16195003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Calibri" panose="020F0502020204030204"/>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Calibri" panose="020F0502020204030204"/>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Calibri" panose="020F0502020204030204"/>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9" cy="1590743"/>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Calibri" panose="020F0502020204030204"/>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1" y="3"/>
            <a:ext cx="11732647"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Calibri" panose="020F0502020204030204"/>
            </a:endParaRPr>
          </a:p>
        </p:txBody>
      </p:sp>
      <p:sp>
        <p:nvSpPr>
          <p:cNvPr id="2" name="Title 1">
            <a:extLst>
              <a:ext uri="{FF2B5EF4-FFF2-40B4-BE49-F238E27FC236}">
                <a16:creationId xmlns:a16="http://schemas.microsoft.com/office/drawing/2014/main" id="{BDEA1CDE-9D47-40F7-91D0-A90706D0ECCB}"/>
              </a:ext>
            </a:extLst>
          </p:cNvPr>
          <p:cNvSpPr>
            <a:spLocks noGrp="1"/>
          </p:cNvSpPr>
          <p:nvPr>
            <p:ph type="title"/>
          </p:nvPr>
        </p:nvSpPr>
        <p:spPr>
          <a:xfrm>
            <a:off x="1371602" y="294541"/>
            <a:ext cx="9895951" cy="1033669"/>
          </a:xfrm>
        </p:spPr>
        <p:txBody>
          <a:bodyPr>
            <a:normAutofit/>
          </a:bodyPr>
          <a:lstStyle/>
          <a:p>
            <a:r>
              <a:rPr lang="en-US" sz="3700" dirty="0">
                <a:solidFill>
                  <a:srgbClr val="FFFFFF"/>
                </a:solidFill>
              </a:rPr>
              <a:t>Sponsors and Funders</a:t>
            </a:r>
          </a:p>
        </p:txBody>
      </p:sp>
      <p:pic>
        <p:nvPicPr>
          <p:cNvPr id="5" name="Content Placeholder 4">
            <a:extLst>
              <a:ext uri="{FF2B5EF4-FFF2-40B4-BE49-F238E27FC236}">
                <a16:creationId xmlns:a16="http://schemas.microsoft.com/office/drawing/2014/main" id="{88D53109-124A-4142-8A3A-A8E28A165413}"/>
              </a:ext>
            </a:extLst>
          </p:cNvPr>
          <p:cNvPicPr>
            <a:picLocks noGrp="1" noChangeAspect="1"/>
          </p:cNvPicPr>
          <p:nvPr>
            <p:ph idx="1"/>
          </p:nvPr>
        </p:nvPicPr>
        <p:blipFill>
          <a:blip r:embed="rId2"/>
          <a:stretch>
            <a:fillRect/>
          </a:stretch>
        </p:blipFill>
        <p:spPr>
          <a:xfrm>
            <a:off x="1443579" y="1883531"/>
            <a:ext cx="2944623" cy="603556"/>
          </a:xfrm>
          <a:prstGeom prst="rect">
            <a:avLst/>
          </a:prstGeom>
        </p:spPr>
      </p:pic>
      <p:sp>
        <p:nvSpPr>
          <p:cNvPr id="13" name="Content Placeholder 2">
            <a:extLst>
              <a:ext uri="{FF2B5EF4-FFF2-40B4-BE49-F238E27FC236}">
                <a16:creationId xmlns:a16="http://schemas.microsoft.com/office/drawing/2014/main" id="{488ED515-7452-425A-AE8E-B3958CDDB9FA}"/>
              </a:ext>
            </a:extLst>
          </p:cNvPr>
          <p:cNvSpPr txBox="1">
            <a:spLocks/>
          </p:cNvSpPr>
          <p:nvPr/>
        </p:nvSpPr>
        <p:spPr>
          <a:xfrm>
            <a:off x="1371601" y="1821876"/>
            <a:ext cx="9732819" cy="473825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891" indent="-342891" defTabSz="914377">
              <a:buFont typeface="Arial"/>
              <a:buChar char="•"/>
            </a:pPr>
            <a:endParaRPr lang="en-US" sz="1800" dirty="0">
              <a:solidFill>
                <a:prstClr val="black"/>
              </a:solidFill>
              <a:latin typeface="Calibri" panose="020F0502020204030204"/>
            </a:endParaRPr>
          </a:p>
        </p:txBody>
      </p:sp>
      <p:pic>
        <p:nvPicPr>
          <p:cNvPr id="6" name="Picture 5">
            <a:extLst>
              <a:ext uri="{FF2B5EF4-FFF2-40B4-BE49-F238E27FC236}">
                <a16:creationId xmlns:a16="http://schemas.microsoft.com/office/drawing/2014/main" id="{1EC18482-E066-4B69-85E0-33E17AB582A4}"/>
              </a:ext>
            </a:extLst>
          </p:cNvPr>
          <p:cNvPicPr>
            <a:picLocks noChangeAspect="1"/>
          </p:cNvPicPr>
          <p:nvPr/>
        </p:nvPicPr>
        <p:blipFill>
          <a:blip r:embed="rId3"/>
          <a:stretch>
            <a:fillRect/>
          </a:stretch>
        </p:blipFill>
        <p:spPr>
          <a:xfrm>
            <a:off x="6925302" y="1622860"/>
            <a:ext cx="2920237" cy="1304657"/>
          </a:xfrm>
          <a:prstGeom prst="rect">
            <a:avLst/>
          </a:prstGeom>
        </p:spPr>
      </p:pic>
      <p:pic>
        <p:nvPicPr>
          <p:cNvPr id="7" name="Picture 6">
            <a:extLst>
              <a:ext uri="{FF2B5EF4-FFF2-40B4-BE49-F238E27FC236}">
                <a16:creationId xmlns:a16="http://schemas.microsoft.com/office/drawing/2014/main" id="{6A9C4637-9E37-4882-AD18-75ADCCB99685}"/>
              </a:ext>
            </a:extLst>
          </p:cNvPr>
          <p:cNvPicPr>
            <a:picLocks noChangeAspect="1"/>
          </p:cNvPicPr>
          <p:nvPr/>
        </p:nvPicPr>
        <p:blipFill>
          <a:blip r:embed="rId4"/>
          <a:stretch>
            <a:fillRect/>
          </a:stretch>
        </p:blipFill>
        <p:spPr>
          <a:xfrm>
            <a:off x="8947449" y="2816309"/>
            <a:ext cx="2700763" cy="755971"/>
          </a:xfrm>
          <a:prstGeom prst="rect">
            <a:avLst/>
          </a:prstGeom>
        </p:spPr>
      </p:pic>
      <p:pic>
        <p:nvPicPr>
          <p:cNvPr id="9" name="Picture 8">
            <a:extLst>
              <a:ext uri="{FF2B5EF4-FFF2-40B4-BE49-F238E27FC236}">
                <a16:creationId xmlns:a16="http://schemas.microsoft.com/office/drawing/2014/main" id="{F9503AE4-96F7-43D9-BCC9-8E4A9E96F3D9}"/>
              </a:ext>
            </a:extLst>
          </p:cNvPr>
          <p:cNvPicPr>
            <a:picLocks noChangeAspect="1"/>
          </p:cNvPicPr>
          <p:nvPr/>
        </p:nvPicPr>
        <p:blipFill>
          <a:blip r:embed="rId5"/>
          <a:stretch>
            <a:fillRect/>
          </a:stretch>
        </p:blipFill>
        <p:spPr>
          <a:xfrm>
            <a:off x="261011" y="2724006"/>
            <a:ext cx="1615580" cy="627943"/>
          </a:xfrm>
          <a:prstGeom prst="rect">
            <a:avLst/>
          </a:prstGeom>
        </p:spPr>
      </p:pic>
      <p:pic>
        <p:nvPicPr>
          <p:cNvPr id="11" name="Picture 10">
            <a:extLst>
              <a:ext uri="{FF2B5EF4-FFF2-40B4-BE49-F238E27FC236}">
                <a16:creationId xmlns:a16="http://schemas.microsoft.com/office/drawing/2014/main" id="{0F62D6B6-495C-4495-BD46-2D18ABCA2A2E}"/>
              </a:ext>
            </a:extLst>
          </p:cNvPr>
          <p:cNvPicPr>
            <a:picLocks noChangeAspect="1"/>
          </p:cNvPicPr>
          <p:nvPr/>
        </p:nvPicPr>
        <p:blipFill>
          <a:blip r:embed="rId6"/>
          <a:stretch>
            <a:fillRect/>
          </a:stretch>
        </p:blipFill>
        <p:spPr>
          <a:xfrm>
            <a:off x="2371675" y="3543488"/>
            <a:ext cx="3121423" cy="530399"/>
          </a:xfrm>
          <a:prstGeom prst="rect">
            <a:avLst/>
          </a:prstGeom>
        </p:spPr>
      </p:pic>
      <p:pic>
        <p:nvPicPr>
          <p:cNvPr id="17" name="Picture 16">
            <a:extLst>
              <a:ext uri="{FF2B5EF4-FFF2-40B4-BE49-F238E27FC236}">
                <a16:creationId xmlns:a16="http://schemas.microsoft.com/office/drawing/2014/main" id="{52E50D9E-D13D-4B9F-AB48-E1AC6BFB68D2}"/>
              </a:ext>
            </a:extLst>
          </p:cNvPr>
          <p:cNvPicPr>
            <a:picLocks noChangeAspect="1"/>
          </p:cNvPicPr>
          <p:nvPr/>
        </p:nvPicPr>
        <p:blipFill>
          <a:blip r:embed="rId7"/>
          <a:stretch>
            <a:fillRect/>
          </a:stretch>
        </p:blipFill>
        <p:spPr>
          <a:xfrm>
            <a:off x="6698911" y="3386398"/>
            <a:ext cx="902287" cy="841321"/>
          </a:xfrm>
          <a:prstGeom prst="rect">
            <a:avLst/>
          </a:prstGeom>
        </p:spPr>
      </p:pic>
      <p:pic>
        <p:nvPicPr>
          <p:cNvPr id="18" name="Picture 17">
            <a:extLst>
              <a:ext uri="{FF2B5EF4-FFF2-40B4-BE49-F238E27FC236}">
                <a16:creationId xmlns:a16="http://schemas.microsoft.com/office/drawing/2014/main" id="{CC2175C0-084D-4656-8DCE-52A9EF6B44C9}"/>
              </a:ext>
            </a:extLst>
          </p:cNvPr>
          <p:cNvPicPr>
            <a:picLocks noChangeAspect="1"/>
          </p:cNvPicPr>
          <p:nvPr/>
        </p:nvPicPr>
        <p:blipFill>
          <a:blip r:embed="rId8"/>
          <a:stretch>
            <a:fillRect/>
          </a:stretch>
        </p:blipFill>
        <p:spPr>
          <a:xfrm>
            <a:off x="872267" y="4485211"/>
            <a:ext cx="2731245" cy="432855"/>
          </a:xfrm>
          <a:prstGeom prst="rect">
            <a:avLst/>
          </a:prstGeom>
        </p:spPr>
      </p:pic>
      <p:pic>
        <p:nvPicPr>
          <p:cNvPr id="19" name="Picture 18">
            <a:extLst>
              <a:ext uri="{FF2B5EF4-FFF2-40B4-BE49-F238E27FC236}">
                <a16:creationId xmlns:a16="http://schemas.microsoft.com/office/drawing/2014/main" id="{BDC0B31B-B75F-4B5C-B97A-6E32EA5F621B}"/>
              </a:ext>
            </a:extLst>
          </p:cNvPr>
          <p:cNvPicPr>
            <a:picLocks noChangeAspect="1"/>
          </p:cNvPicPr>
          <p:nvPr/>
        </p:nvPicPr>
        <p:blipFill>
          <a:blip r:embed="rId9"/>
          <a:stretch>
            <a:fillRect/>
          </a:stretch>
        </p:blipFill>
        <p:spPr>
          <a:xfrm>
            <a:off x="4817387" y="4969672"/>
            <a:ext cx="2188655" cy="445047"/>
          </a:xfrm>
          <a:prstGeom prst="rect">
            <a:avLst/>
          </a:prstGeom>
        </p:spPr>
      </p:pic>
      <p:pic>
        <p:nvPicPr>
          <p:cNvPr id="20" name="Picture 19">
            <a:extLst>
              <a:ext uri="{FF2B5EF4-FFF2-40B4-BE49-F238E27FC236}">
                <a16:creationId xmlns:a16="http://schemas.microsoft.com/office/drawing/2014/main" id="{0A1F6F9A-7B64-412D-8C93-D96F2983E873}"/>
              </a:ext>
            </a:extLst>
          </p:cNvPr>
          <p:cNvPicPr>
            <a:picLocks noChangeAspect="1"/>
          </p:cNvPicPr>
          <p:nvPr/>
        </p:nvPicPr>
        <p:blipFill>
          <a:blip r:embed="rId10"/>
          <a:stretch>
            <a:fillRect/>
          </a:stretch>
        </p:blipFill>
        <p:spPr>
          <a:xfrm>
            <a:off x="8529835" y="4709982"/>
            <a:ext cx="2078916" cy="408467"/>
          </a:xfrm>
          <a:prstGeom prst="rect">
            <a:avLst/>
          </a:prstGeom>
        </p:spPr>
      </p:pic>
      <p:pic>
        <p:nvPicPr>
          <p:cNvPr id="21" name="Picture 20">
            <a:extLst>
              <a:ext uri="{FF2B5EF4-FFF2-40B4-BE49-F238E27FC236}">
                <a16:creationId xmlns:a16="http://schemas.microsoft.com/office/drawing/2014/main" id="{D9F10F67-9357-4087-B53E-DC910DFDCF6C}"/>
              </a:ext>
            </a:extLst>
          </p:cNvPr>
          <p:cNvPicPr>
            <a:picLocks noChangeAspect="1"/>
          </p:cNvPicPr>
          <p:nvPr/>
        </p:nvPicPr>
        <p:blipFill>
          <a:blip r:embed="rId11"/>
          <a:stretch>
            <a:fillRect/>
          </a:stretch>
        </p:blipFill>
        <p:spPr>
          <a:xfrm>
            <a:off x="2193453" y="5522439"/>
            <a:ext cx="2194751" cy="969348"/>
          </a:xfrm>
          <a:prstGeom prst="rect">
            <a:avLst/>
          </a:prstGeom>
        </p:spPr>
      </p:pic>
      <p:pic>
        <p:nvPicPr>
          <p:cNvPr id="22" name="Picture 21">
            <a:extLst>
              <a:ext uri="{FF2B5EF4-FFF2-40B4-BE49-F238E27FC236}">
                <a16:creationId xmlns:a16="http://schemas.microsoft.com/office/drawing/2014/main" id="{A3196429-10DC-4598-8D25-7632094237DC}"/>
              </a:ext>
            </a:extLst>
          </p:cNvPr>
          <p:cNvPicPr>
            <a:picLocks noChangeAspect="1"/>
          </p:cNvPicPr>
          <p:nvPr/>
        </p:nvPicPr>
        <p:blipFill>
          <a:blip r:embed="rId12"/>
          <a:stretch>
            <a:fillRect/>
          </a:stretch>
        </p:blipFill>
        <p:spPr>
          <a:xfrm>
            <a:off x="7601196" y="5354743"/>
            <a:ext cx="2377647" cy="1225403"/>
          </a:xfrm>
          <a:prstGeom prst="rect">
            <a:avLst/>
          </a:prstGeom>
        </p:spPr>
      </p:pic>
    </p:spTree>
    <p:extLst>
      <p:ext uri="{BB962C8B-B14F-4D97-AF65-F5344CB8AC3E}">
        <p14:creationId xmlns:p14="http://schemas.microsoft.com/office/powerpoint/2010/main" val="33654555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Calibri" panose="020F0502020204030204"/>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Calibri" panose="020F0502020204030204"/>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Calibri" panose="020F0502020204030204"/>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9" cy="1590743"/>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Calibri" panose="020F0502020204030204"/>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1" y="3"/>
            <a:ext cx="11732647"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Calibri" panose="020F0502020204030204"/>
            </a:endParaRPr>
          </a:p>
        </p:txBody>
      </p:sp>
      <p:sp>
        <p:nvSpPr>
          <p:cNvPr id="2" name="Title 1">
            <a:extLst>
              <a:ext uri="{FF2B5EF4-FFF2-40B4-BE49-F238E27FC236}">
                <a16:creationId xmlns:a16="http://schemas.microsoft.com/office/drawing/2014/main" id="{BDEA1CDE-9D47-40F7-91D0-A90706D0ECCB}"/>
              </a:ext>
            </a:extLst>
          </p:cNvPr>
          <p:cNvSpPr>
            <a:spLocks noGrp="1"/>
          </p:cNvSpPr>
          <p:nvPr>
            <p:ph type="title"/>
          </p:nvPr>
        </p:nvSpPr>
        <p:spPr>
          <a:xfrm>
            <a:off x="1371602" y="294541"/>
            <a:ext cx="9895951" cy="1033669"/>
          </a:xfrm>
        </p:spPr>
        <p:txBody>
          <a:bodyPr>
            <a:normAutofit/>
          </a:bodyPr>
          <a:lstStyle/>
          <a:p>
            <a:r>
              <a:rPr lang="en-US" sz="3700" dirty="0">
                <a:solidFill>
                  <a:srgbClr val="FFFFFF"/>
                </a:solidFill>
              </a:rPr>
              <a:t>Webinar Evaluation</a:t>
            </a:r>
          </a:p>
        </p:txBody>
      </p:sp>
      <p:sp>
        <p:nvSpPr>
          <p:cNvPr id="3" name="Content Placeholder 2">
            <a:extLst>
              <a:ext uri="{FF2B5EF4-FFF2-40B4-BE49-F238E27FC236}">
                <a16:creationId xmlns:a16="http://schemas.microsoft.com/office/drawing/2014/main" id="{E99BE424-479B-41C2-BE39-4D0A9F961D94}"/>
              </a:ext>
            </a:extLst>
          </p:cNvPr>
          <p:cNvSpPr>
            <a:spLocks noGrp="1"/>
          </p:cNvSpPr>
          <p:nvPr>
            <p:ph idx="1"/>
          </p:nvPr>
        </p:nvSpPr>
        <p:spPr>
          <a:xfrm>
            <a:off x="1371599" y="1821876"/>
            <a:ext cx="9760528" cy="4745183"/>
          </a:xfrm>
        </p:spPr>
        <p:txBody>
          <a:bodyPr anchor="ctr">
            <a:normAutofit/>
          </a:bodyPr>
          <a:lstStyle/>
          <a:p>
            <a:pPr algn="ctr">
              <a:lnSpc>
                <a:spcPct val="150000"/>
              </a:lnSpc>
            </a:pPr>
            <a:r>
              <a:rPr lang="en-US" sz="1800" dirty="0"/>
              <a:t>We really do appreciate your feedback!</a:t>
            </a:r>
          </a:p>
          <a:p>
            <a:pPr algn="ctr">
              <a:lnSpc>
                <a:spcPct val="150000"/>
              </a:lnSpc>
            </a:pPr>
            <a:endParaRPr lang="en-US" sz="1800" dirty="0"/>
          </a:p>
          <a:p>
            <a:pPr algn="ctr">
              <a:lnSpc>
                <a:spcPct val="150000"/>
              </a:lnSpc>
            </a:pPr>
            <a:endParaRPr lang="en-US" sz="1800" dirty="0"/>
          </a:p>
          <a:p>
            <a:pPr algn="ctr">
              <a:lnSpc>
                <a:spcPct val="150000"/>
              </a:lnSpc>
            </a:pPr>
            <a:endParaRPr lang="en-US" sz="1800" dirty="0"/>
          </a:p>
          <a:p>
            <a:pPr algn="ctr">
              <a:lnSpc>
                <a:spcPct val="150000"/>
              </a:lnSpc>
            </a:pPr>
            <a:r>
              <a:rPr lang="en-US" sz="1800" dirty="0"/>
              <a:t>When you exit the webinar, you will automatically be taken to an online webinar evaluation. Please take a couple minutes to complete the survey and help us plan future webinars.</a:t>
            </a:r>
          </a:p>
          <a:p>
            <a:pPr marL="342891" indent="-342891">
              <a:buFont typeface="Arial"/>
              <a:buChar char="•"/>
            </a:pPr>
            <a:endParaRPr lang="en-US" sz="1800" dirty="0"/>
          </a:p>
        </p:txBody>
      </p:sp>
      <p:sp>
        <p:nvSpPr>
          <p:cNvPr id="13" name="Content Placeholder 2">
            <a:extLst>
              <a:ext uri="{FF2B5EF4-FFF2-40B4-BE49-F238E27FC236}">
                <a16:creationId xmlns:a16="http://schemas.microsoft.com/office/drawing/2014/main" id="{488ED515-7452-425A-AE8E-B3958CDDB9FA}"/>
              </a:ext>
            </a:extLst>
          </p:cNvPr>
          <p:cNvSpPr txBox="1">
            <a:spLocks/>
          </p:cNvSpPr>
          <p:nvPr/>
        </p:nvSpPr>
        <p:spPr>
          <a:xfrm>
            <a:off x="1371599" y="1825204"/>
            <a:ext cx="9732819" cy="473825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891" indent="-342891" defTabSz="914377">
              <a:buFont typeface="Arial"/>
              <a:buChar char="•"/>
            </a:pPr>
            <a:endParaRPr lang="en-US" sz="1800" dirty="0">
              <a:solidFill>
                <a:prstClr val="black"/>
              </a:solidFill>
              <a:latin typeface="Calibri" panose="020F0502020204030204"/>
            </a:endParaRPr>
          </a:p>
        </p:txBody>
      </p:sp>
      <p:pic>
        <p:nvPicPr>
          <p:cNvPr id="15" name="Picture 14" descr="A drawing of a face&#10;&#10;Description automatically generated">
            <a:extLst>
              <a:ext uri="{FF2B5EF4-FFF2-40B4-BE49-F238E27FC236}">
                <a16:creationId xmlns:a16="http://schemas.microsoft.com/office/drawing/2014/main" id="{70ABF1FD-D457-444E-9091-F7F2518FF32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51384" y="5350494"/>
            <a:ext cx="1334277" cy="1188421"/>
          </a:xfrm>
          <a:prstGeom prst="rect">
            <a:avLst/>
          </a:prstGeom>
        </p:spPr>
      </p:pic>
      <p:pic>
        <p:nvPicPr>
          <p:cNvPr id="17" name="Picture 16">
            <a:extLst>
              <a:ext uri="{FF2B5EF4-FFF2-40B4-BE49-F238E27FC236}">
                <a16:creationId xmlns:a16="http://schemas.microsoft.com/office/drawing/2014/main" id="{36F62928-CA87-4843-B3C3-6F798E266DF9}"/>
              </a:ext>
            </a:extLst>
          </p:cNvPr>
          <p:cNvPicPr>
            <a:picLocks noChangeAspect="1"/>
          </p:cNvPicPr>
          <p:nvPr/>
        </p:nvPicPr>
        <p:blipFill>
          <a:blip r:embed="rId3"/>
          <a:stretch>
            <a:fillRect/>
          </a:stretch>
        </p:blipFill>
        <p:spPr>
          <a:xfrm>
            <a:off x="5024438" y="3176796"/>
            <a:ext cx="2143125" cy="1200151"/>
          </a:xfrm>
          <a:prstGeom prst="rect">
            <a:avLst/>
          </a:prstGeom>
        </p:spPr>
      </p:pic>
      <p:pic>
        <p:nvPicPr>
          <p:cNvPr id="4" name="Picture 3">
            <a:extLst>
              <a:ext uri="{FF2B5EF4-FFF2-40B4-BE49-F238E27FC236}">
                <a16:creationId xmlns:a16="http://schemas.microsoft.com/office/drawing/2014/main" id="{0F8D0A0C-2673-4A6A-9813-9C64AF74403E}"/>
              </a:ext>
            </a:extLst>
          </p:cNvPr>
          <p:cNvPicPr>
            <a:picLocks noChangeAspect="1"/>
          </p:cNvPicPr>
          <p:nvPr/>
        </p:nvPicPr>
        <p:blipFill>
          <a:blip r:embed="rId4"/>
          <a:stretch>
            <a:fillRect/>
          </a:stretch>
        </p:blipFill>
        <p:spPr>
          <a:xfrm>
            <a:off x="-3" y="5580212"/>
            <a:ext cx="2639797" cy="1390008"/>
          </a:xfrm>
          <a:prstGeom prst="rect">
            <a:avLst/>
          </a:prstGeom>
        </p:spPr>
      </p:pic>
    </p:spTree>
    <p:extLst>
      <p:ext uri="{BB962C8B-B14F-4D97-AF65-F5344CB8AC3E}">
        <p14:creationId xmlns:p14="http://schemas.microsoft.com/office/powerpoint/2010/main" val="647501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Calibri" panose="020F0502020204030204"/>
            </a:endParaRPr>
          </a:p>
        </p:txBody>
      </p:sp>
      <p:sp>
        <p:nvSpPr>
          <p:cNvPr id="23" name="Rectangle 22">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Calibri" panose="020F0502020204030204"/>
            </a:endParaRPr>
          </a:p>
        </p:txBody>
      </p:sp>
      <p:sp>
        <p:nvSpPr>
          <p:cNvPr id="25" name="Rectangle 24">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Calibri" panose="020F0502020204030204"/>
            </a:endParaRPr>
          </a:p>
        </p:txBody>
      </p:sp>
      <p:sp>
        <p:nvSpPr>
          <p:cNvPr id="27" name="Rectangle 26">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9" cy="1590743"/>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Calibri" panose="020F0502020204030204"/>
            </a:endParaRPr>
          </a:p>
        </p:txBody>
      </p:sp>
      <p:sp>
        <p:nvSpPr>
          <p:cNvPr id="29" name="Rectangle 28">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1" y="3"/>
            <a:ext cx="11732647"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Calibri" panose="020F0502020204030204"/>
            </a:endParaRPr>
          </a:p>
        </p:txBody>
      </p:sp>
      <p:sp>
        <p:nvSpPr>
          <p:cNvPr id="4" name="Footer Placeholder 3">
            <a:extLst>
              <a:ext uri="{FF2B5EF4-FFF2-40B4-BE49-F238E27FC236}">
                <a16:creationId xmlns:a16="http://schemas.microsoft.com/office/drawing/2014/main" id="{8509216D-9460-4B6A-860C-77D2A2C1A422}"/>
              </a:ext>
            </a:extLst>
          </p:cNvPr>
          <p:cNvSpPr>
            <a:spLocks noGrp="1"/>
          </p:cNvSpPr>
          <p:nvPr>
            <p:ph type="ftr" sz="quarter" idx="11"/>
          </p:nvPr>
        </p:nvSpPr>
        <p:spPr/>
        <p:txBody>
          <a:bodyPr/>
          <a:lstStyle/>
          <a:p>
            <a:pPr defTabSz="914377"/>
            <a:r>
              <a:rPr lang="en-US" dirty="0">
                <a:solidFill>
                  <a:prstClr val="black">
                    <a:tint val="75000"/>
                  </a:prstClr>
                </a:solidFill>
                <a:latin typeface="Calibri" panose="020F0502020204030204"/>
              </a:rPr>
              <a:t>February 11, 2021</a:t>
            </a:r>
          </a:p>
        </p:txBody>
      </p:sp>
      <p:sp>
        <p:nvSpPr>
          <p:cNvPr id="2" name="Title 1">
            <a:extLst>
              <a:ext uri="{FF2B5EF4-FFF2-40B4-BE49-F238E27FC236}">
                <a16:creationId xmlns:a16="http://schemas.microsoft.com/office/drawing/2014/main" id="{5047762A-EE2D-42F0-BD2A-D845D1FB9C52}"/>
              </a:ext>
            </a:extLst>
          </p:cNvPr>
          <p:cNvSpPr>
            <a:spLocks noGrp="1"/>
          </p:cNvSpPr>
          <p:nvPr>
            <p:ph type="title"/>
          </p:nvPr>
        </p:nvSpPr>
        <p:spPr>
          <a:xfrm>
            <a:off x="1371602" y="294541"/>
            <a:ext cx="9895951" cy="1033669"/>
          </a:xfrm>
        </p:spPr>
        <p:txBody>
          <a:bodyPr>
            <a:normAutofit/>
          </a:bodyPr>
          <a:lstStyle/>
          <a:p>
            <a:r>
              <a:rPr lang="en-US" sz="4000" dirty="0">
                <a:solidFill>
                  <a:srgbClr val="FFFFFF"/>
                </a:solidFill>
              </a:rPr>
              <a:t>Presenters</a:t>
            </a:r>
          </a:p>
        </p:txBody>
      </p:sp>
      <p:sp>
        <p:nvSpPr>
          <p:cNvPr id="3" name="Content Placeholder 2">
            <a:extLst>
              <a:ext uri="{FF2B5EF4-FFF2-40B4-BE49-F238E27FC236}">
                <a16:creationId xmlns:a16="http://schemas.microsoft.com/office/drawing/2014/main" id="{B34F6D18-2808-4918-9963-B4A4D11E8947}"/>
              </a:ext>
            </a:extLst>
          </p:cNvPr>
          <p:cNvSpPr>
            <a:spLocks noGrp="1"/>
          </p:cNvSpPr>
          <p:nvPr>
            <p:ph idx="1"/>
          </p:nvPr>
        </p:nvSpPr>
        <p:spPr>
          <a:xfrm>
            <a:off x="412163" y="1760548"/>
            <a:ext cx="10736112" cy="2405086"/>
          </a:xfrm>
        </p:spPr>
        <p:txBody>
          <a:bodyPr anchor="ctr">
            <a:normAutofit/>
          </a:bodyPr>
          <a:lstStyle/>
          <a:p>
            <a:pPr marL="0" indent="0">
              <a:buNone/>
            </a:pPr>
            <a:endParaRPr lang="en-US" b="0" dirty="0"/>
          </a:p>
          <a:p>
            <a:pPr marL="0" indent="0">
              <a:buNone/>
            </a:pPr>
            <a:endParaRPr lang="en-US" sz="4000" dirty="0"/>
          </a:p>
          <a:p>
            <a:pPr marL="342891" indent="-342891"/>
            <a:endParaRPr lang="en-US" dirty="0"/>
          </a:p>
          <a:p>
            <a:endParaRPr lang="en-US" sz="2000" dirty="0"/>
          </a:p>
        </p:txBody>
      </p:sp>
      <p:pic>
        <p:nvPicPr>
          <p:cNvPr id="11" name="Picture 10" descr="A drawing of a face&#10;&#10;Description automatically generated">
            <a:extLst>
              <a:ext uri="{FF2B5EF4-FFF2-40B4-BE49-F238E27FC236}">
                <a16:creationId xmlns:a16="http://schemas.microsoft.com/office/drawing/2014/main" id="{21E1F837-D7FA-4156-A7B9-BCB013DE01B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51384" y="5350494"/>
            <a:ext cx="1334277" cy="1188421"/>
          </a:xfrm>
          <a:prstGeom prst="rect">
            <a:avLst/>
          </a:prstGeom>
        </p:spPr>
      </p:pic>
      <p:pic>
        <p:nvPicPr>
          <p:cNvPr id="6" name="Picture 5">
            <a:extLst>
              <a:ext uri="{FF2B5EF4-FFF2-40B4-BE49-F238E27FC236}">
                <a16:creationId xmlns:a16="http://schemas.microsoft.com/office/drawing/2014/main" id="{BA8E0934-C731-40F3-9097-3CCCE1C0C804}"/>
              </a:ext>
            </a:extLst>
          </p:cNvPr>
          <p:cNvPicPr>
            <a:picLocks noChangeAspect="1"/>
          </p:cNvPicPr>
          <p:nvPr/>
        </p:nvPicPr>
        <p:blipFill>
          <a:blip r:embed="rId3"/>
          <a:stretch>
            <a:fillRect/>
          </a:stretch>
        </p:blipFill>
        <p:spPr>
          <a:xfrm>
            <a:off x="25397" y="5467989"/>
            <a:ext cx="2639797" cy="1390008"/>
          </a:xfrm>
          <a:prstGeom prst="rect">
            <a:avLst/>
          </a:prstGeom>
        </p:spPr>
      </p:pic>
      <p:pic>
        <p:nvPicPr>
          <p:cNvPr id="5" name="Picture 4">
            <a:extLst>
              <a:ext uri="{FF2B5EF4-FFF2-40B4-BE49-F238E27FC236}">
                <a16:creationId xmlns:a16="http://schemas.microsoft.com/office/drawing/2014/main" id="{EF7DC27A-F73E-4B81-BFB2-46C91898F47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7810" y="1815359"/>
            <a:ext cx="1965217" cy="2168864"/>
          </a:xfrm>
          <a:prstGeom prst="rect">
            <a:avLst/>
          </a:prstGeom>
        </p:spPr>
      </p:pic>
      <p:pic>
        <p:nvPicPr>
          <p:cNvPr id="10" name="Picture 9">
            <a:extLst>
              <a:ext uri="{FF2B5EF4-FFF2-40B4-BE49-F238E27FC236}">
                <a16:creationId xmlns:a16="http://schemas.microsoft.com/office/drawing/2014/main" id="{B7156A1E-AAA3-44A9-BB74-3A2B8E3B2B7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826525" y="1914752"/>
            <a:ext cx="1832412" cy="2193176"/>
          </a:xfrm>
          <a:prstGeom prst="rect">
            <a:avLst/>
          </a:prstGeom>
        </p:spPr>
      </p:pic>
      <p:pic>
        <p:nvPicPr>
          <p:cNvPr id="12" name="Picture 11">
            <a:extLst>
              <a:ext uri="{FF2B5EF4-FFF2-40B4-BE49-F238E27FC236}">
                <a16:creationId xmlns:a16="http://schemas.microsoft.com/office/drawing/2014/main" id="{EC02DD45-E4A5-45FF-A138-B3A4BEF99735}"/>
              </a:ext>
            </a:extLst>
          </p:cNvPr>
          <p:cNvPicPr>
            <a:picLocks noChangeAspect="1"/>
          </p:cNvPicPr>
          <p:nvPr/>
        </p:nvPicPr>
        <p:blipFill>
          <a:blip r:embed="rId6"/>
          <a:stretch>
            <a:fillRect/>
          </a:stretch>
        </p:blipFill>
        <p:spPr>
          <a:xfrm>
            <a:off x="6042562" y="1923018"/>
            <a:ext cx="2149582" cy="2109024"/>
          </a:xfrm>
          <a:prstGeom prst="rect">
            <a:avLst/>
          </a:prstGeom>
        </p:spPr>
      </p:pic>
      <p:sp>
        <p:nvSpPr>
          <p:cNvPr id="13" name="TextBox 12">
            <a:extLst>
              <a:ext uri="{FF2B5EF4-FFF2-40B4-BE49-F238E27FC236}">
                <a16:creationId xmlns:a16="http://schemas.microsoft.com/office/drawing/2014/main" id="{01BDEF4B-E001-487E-AAA2-34CB54B64E92}"/>
              </a:ext>
            </a:extLst>
          </p:cNvPr>
          <p:cNvSpPr txBox="1"/>
          <p:nvPr/>
        </p:nvSpPr>
        <p:spPr>
          <a:xfrm>
            <a:off x="555461" y="4165634"/>
            <a:ext cx="2334649" cy="923330"/>
          </a:xfrm>
          <a:prstGeom prst="rect">
            <a:avLst/>
          </a:prstGeom>
          <a:noFill/>
        </p:spPr>
        <p:txBody>
          <a:bodyPr wrap="square" rtlCol="0">
            <a:spAutoFit/>
          </a:bodyPr>
          <a:lstStyle/>
          <a:p>
            <a:r>
              <a:rPr lang="en-US" dirty="0"/>
              <a:t>Laurence Brewer</a:t>
            </a:r>
          </a:p>
          <a:p>
            <a:r>
              <a:rPr lang="en-US" dirty="0"/>
              <a:t>Chief Records Officer</a:t>
            </a:r>
          </a:p>
          <a:p>
            <a:r>
              <a:rPr lang="en-US" dirty="0"/>
              <a:t>NARA</a:t>
            </a:r>
          </a:p>
        </p:txBody>
      </p:sp>
      <p:sp>
        <p:nvSpPr>
          <p:cNvPr id="19" name="TextBox 18">
            <a:extLst>
              <a:ext uri="{FF2B5EF4-FFF2-40B4-BE49-F238E27FC236}">
                <a16:creationId xmlns:a16="http://schemas.microsoft.com/office/drawing/2014/main" id="{D19FCDE3-BCEC-4794-B547-5B21AEAFB86D}"/>
              </a:ext>
            </a:extLst>
          </p:cNvPr>
          <p:cNvSpPr txBox="1"/>
          <p:nvPr/>
        </p:nvSpPr>
        <p:spPr>
          <a:xfrm>
            <a:off x="3445570" y="4277335"/>
            <a:ext cx="2334649" cy="1477328"/>
          </a:xfrm>
          <a:prstGeom prst="rect">
            <a:avLst/>
          </a:prstGeom>
          <a:noFill/>
        </p:spPr>
        <p:txBody>
          <a:bodyPr wrap="square" rtlCol="0">
            <a:spAutoFit/>
          </a:bodyPr>
          <a:lstStyle/>
          <a:p>
            <a:r>
              <a:rPr lang="en-US" dirty="0"/>
              <a:t>John Laster</a:t>
            </a:r>
          </a:p>
          <a:p>
            <a:r>
              <a:rPr lang="en-US" dirty="0"/>
              <a:t>Director of the</a:t>
            </a:r>
            <a:br>
              <a:rPr lang="en-US" dirty="0"/>
            </a:br>
            <a:r>
              <a:rPr lang="en-US" dirty="0"/>
              <a:t>White House</a:t>
            </a:r>
            <a:br>
              <a:rPr lang="en-US" dirty="0"/>
            </a:br>
            <a:r>
              <a:rPr lang="en-US" dirty="0"/>
              <a:t>Liaison Division</a:t>
            </a:r>
          </a:p>
          <a:p>
            <a:r>
              <a:rPr lang="en-US" dirty="0"/>
              <a:t>NARA</a:t>
            </a:r>
          </a:p>
        </p:txBody>
      </p:sp>
      <p:sp>
        <p:nvSpPr>
          <p:cNvPr id="20" name="TextBox 19">
            <a:extLst>
              <a:ext uri="{FF2B5EF4-FFF2-40B4-BE49-F238E27FC236}">
                <a16:creationId xmlns:a16="http://schemas.microsoft.com/office/drawing/2014/main" id="{ACB21516-367B-4C93-B627-814DE5368B66}"/>
              </a:ext>
            </a:extLst>
          </p:cNvPr>
          <p:cNvSpPr txBox="1"/>
          <p:nvPr/>
        </p:nvSpPr>
        <p:spPr>
          <a:xfrm>
            <a:off x="6095998" y="4264401"/>
            <a:ext cx="2334649" cy="923330"/>
          </a:xfrm>
          <a:prstGeom prst="rect">
            <a:avLst/>
          </a:prstGeom>
          <a:noFill/>
        </p:spPr>
        <p:txBody>
          <a:bodyPr wrap="square" rtlCol="0">
            <a:spAutoFit/>
          </a:bodyPr>
          <a:lstStyle/>
          <a:p>
            <a:r>
              <a:rPr lang="en-US" dirty="0"/>
              <a:t>Jodie Foley</a:t>
            </a:r>
          </a:p>
          <a:p>
            <a:r>
              <a:rPr lang="en-US" dirty="0"/>
              <a:t>Montana State Archivist, retired</a:t>
            </a:r>
          </a:p>
        </p:txBody>
      </p:sp>
      <p:sp>
        <p:nvSpPr>
          <p:cNvPr id="22" name="TextBox 21">
            <a:extLst>
              <a:ext uri="{FF2B5EF4-FFF2-40B4-BE49-F238E27FC236}">
                <a16:creationId xmlns:a16="http://schemas.microsoft.com/office/drawing/2014/main" id="{F6FB5616-30BC-4D7C-A768-E33489A5F8DF}"/>
              </a:ext>
            </a:extLst>
          </p:cNvPr>
          <p:cNvSpPr txBox="1"/>
          <p:nvPr/>
        </p:nvSpPr>
        <p:spPr>
          <a:xfrm>
            <a:off x="8813626" y="4321676"/>
            <a:ext cx="2334649" cy="923330"/>
          </a:xfrm>
          <a:prstGeom prst="rect">
            <a:avLst/>
          </a:prstGeom>
          <a:noFill/>
        </p:spPr>
        <p:txBody>
          <a:bodyPr wrap="square" rtlCol="0">
            <a:spAutoFit/>
          </a:bodyPr>
          <a:lstStyle/>
          <a:p>
            <a:r>
              <a:rPr lang="en-US" dirty="0"/>
              <a:t>Allen Ramsey</a:t>
            </a:r>
          </a:p>
          <a:p>
            <a:r>
              <a:rPr lang="en-US" dirty="0"/>
              <a:t>Asst. State Archivist, Connecticut</a:t>
            </a:r>
          </a:p>
        </p:txBody>
      </p:sp>
      <p:pic>
        <p:nvPicPr>
          <p:cNvPr id="14" name="Picture 13">
            <a:extLst>
              <a:ext uri="{FF2B5EF4-FFF2-40B4-BE49-F238E27FC236}">
                <a16:creationId xmlns:a16="http://schemas.microsoft.com/office/drawing/2014/main" id="{829DEDC0-BCD3-490E-AC17-EE484E7D1D5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223609" y="1894139"/>
            <a:ext cx="1965217" cy="2137903"/>
          </a:xfrm>
          <a:prstGeom prst="rect">
            <a:avLst/>
          </a:prstGeom>
        </p:spPr>
      </p:pic>
    </p:spTree>
    <p:extLst>
      <p:ext uri="{BB962C8B-B14F-4D97-AF65-F5344CB8AC3E}">
        <p14:creationId xmlns:p14="http://schemas.microsoft.com/office/powerpoint/2010/main" val="127335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6"/>
          <p:cNvSpPr txBox="1">
            <a:spLocks noGrp="1"/>
          </p:cNvSpPr>
          <p:nvPr>
            <p:ph type="sldNum" idx="12"/>
          </p:nvPr>
        </p:nvSpPr>
        <p:spPr>
          <a:xfrm>
            <a:off x="10148858" y="6217622"/>
            <a:ext cx="548700" cy="524700"/>
          </a:xfrm>
          <a:prstGeom prst="rect">
            <a:avLst/>
          </a:prstGeom>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fld id="{00000000-1234-1234-1234-123412341234}" type="slidenum">
              <a:rPr kumimoji="0" lang="en-US" sz="1000" b="0" i="0" u="none" strike="noStrike" kern="0" cap="none" spc="0" normalizeH="0" baseline="0" noProof="0">
                <a:ln>
                  <a:noFill/>
                </a:ln>
                <a:solidFill>
                  <a:srgbClr val="FFFFFF"/>
                </a:solidFill>
                <a:effectLst/>
                <a:uLnTx/>
                <a:uFillTx/>
                <a:latin typeface="Merriweather"/>
                <a:sym typeface="Merriweather"/>
              </a:rPr>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t>5</a:t>
            </a:fld>
            <a:endParaRPr kumimoji="0" sz="1000" b="0" i="0" u="none" strike="noStrike" kern="0" cap="none" spc="0" normalizeH="0" baseline="0" noProof="0">
              <a:ln>
                <a:noFill/>
              </a:ln>
              <a:solidFill>
                <a:srgbClr val="FFFFFF"/>
              </a:solidFill>
              <a:effectLst/>
              <a:uLnTx/>
              <a:uFillTx/>
              <a:latin typeface="Merriweather"/>
              <a:sym typeface="Merriweather"/>
            </a:endParaRPr>
          </a:p>
        </p:txBody>
      </p:sp>
      <p:sp>
        <p:nvSpPr>
          <p:cNvPr id="100" name="Google Shape;100;p16"/>
          <p:cNvSpPr txBox="1"/>
          <p:nvPr/>
        </p:nvSpPr>
        <p:spPr>
          <a:xfrm>
            <a:off x="2339500" y="1508600"/>
            <a:ext cx="7584000" cy="4371300"/>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100" b="1" i="0" u="none" strike="noStrike" kern="0" cap="none" spc="0" normalizeH="0" baseline="0" noProof="0">
                <a:ln>
                  <a:noFill/>
                </a:ln>
                <a:solidFill>
                  <a:srgbClr val="1C4587"/>
                </a:solidFill>
                <a:effectLst/>
                <a:uLnTx/>
                <a:uFillTx/>
                <a:latin typeface="Merriweather"/>
                <a:ea typeface="Merriweather"/>
                <a:cs typeface="Merriweather"/>
                <a:sym typeface="Merriweather"/>
              </a:rPr>
              <a:t>Transition and Records Management for Federal Agencies</a:t>
            </a:r>
            <a:endParaRPr kumimoji="0" sz="3100" b="1" i="0" u="none" strike="noStrike" kern="0" cap="none" spc="0" normalizeH="0" baseline="0" noProof="0">
              <a:ln>
                <a:noFill/>
              </a:ln>
              <a:solidFill>
                <a:srgbClr val="1C4587"/>
              </a:solidFill>
              <a:effectLst/>
              <a:uLnTx/>
              <a:uFillTx/>
              <a:latin typeface="Merriweather"/>
              <a:ea typeface="Merriweather"/>
              <a:cs typeface="Merriweather"/>
              <a:sym typeface="Merriweather"/>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3100" b="1" i="0" u="none" strike="noStrike" kern="0" cap="none" spc="0" normalizeH="0" baseline="0" noProof="0">
              <a:ln>
                <a:noFill/>
              </a:ln>
              <a:solidFill>
                <a:srgbClr val="1C4587"/>
              </a:solidFill>
              <a:effectLst/>
              <a:uLnTx/>
              <a:uFillTx/>
              <a:latin typeface="Merriweather"/>
              <a:ea typeface="Merriweather"/>
              <a:cs typeface="Merriweather"/>
              <a:sym typeface="Merriweather"/>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000" b="0" i="0" u="none" strike="noStrike" kern="0" cap="none" spc="0" normalizeH="0" baseline="0" noProof="0">
              <a:ln>
                <a:noFill/>
              </a:ln>
              <a:solidFill>
                <a:srgbClr val="1C4587"/>
              </a:solidFill>
              <a:effectLst/>
              <a:uLnTx/>
              <a:uFillTx/>
              <a:latin typeface="Merriweather"/>
              <a:ea typeface="Merriweather"/>
              <a:cs typeface="Merriweather"/>
              <a:sym typeface="Merriweather"/>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500" b="0" i="0" u="none" strike="noStrike" kern="0" cap="none" spc="0" normalizeH="0" baseline="0" noProof="0">
                <a:ln>
                  <a:noFill/>
                </a:ln>
                <a:solidFill>
                  <a:srgbClr val="1C4587"/>
                </a:solidFill>
                <a:effectLst/>
                <a:uLnTx/>
                <a:uFillTx/>
                <a:latin typeface="Merriweather"/>
                <a:ea typeface="Merriweather"/>
                <a:cs typeface="Merriweather"/>
                <a:sym typeface="Merriweather"/>
              </a:rPr>
              <a:t>Laurence Brewer, CRM</a:t>
            </a:r>
            <a:endParaRPr kumimoji="0" sz="2500" b="0" i="0" u="none" strike="noStrike" kern="0" cap="none" spc="0" normalizeH="0" baseline="0" noProof="0">
              <a:ln>
                <a:noFill/>
              </a:ln>
              <a:solidFill>
                <a:srgbClr val="1C4587"/>
              </a:solidFill>
              <a:effectLst/>
              <a:uLnTx/>
              <a:uFillTx/>
              <a:latin typeface="Merriweather"/>
              <a:ea typeface="Merriweather"/>
              <a:cs typeface="Merriweather"/>
              <a:sym typeface="Merriweather"/>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500" b="0" i="0" u="none" strike="noStrike" kern="0" cap="none" spc="0" normalizeH="0" baseline="0" noProof="0">
                <a:ln>
                  <a:noFill/>
                </a:ln>
                <a:solidFill>
                  <a:srgbClr val="1C4587"/>
                </a:solidFill>
                <a:effectLst/>
                <a:uLnTx/>
                <a:uFillTx/>
                <a:latin typeface="Merriweather"/>
                <a:ea typeface="Merriweather"/>
                <a:cs typeface="Merriweather"/>
                <a:sym typeface="Merriweather"/>
              </a:rPr>
              <a:t>Chief Records Officer for the U.S. Government</a:t>
            </a:r>
            <a:endParaRPr kumimoji="0" sz="2500" b="0" i="0" u="none" strike="noStrike" kern="0" cap="none" spc="0" normalizeH="0" baseline="0" noProof="0">
              <a:ln>
                <a:noFill/>
              </a:ln>
              <a:solidFill>
                <a:srgbClr val="1C4587"/>
              </a:solidFill>
              <a:effectLst/>
              <a:uLnTx/>
              <a:uFillTx/>
              <a:latin typeface="Merriweather"/>
              <a:ea typeface="Merriweather"/>
              <a:cs typeface="Merriweather"/>
              <a:sym typeface="Merriweather"/>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500" b="0" i="0" u="none" strike="noStrike" kern="0" cap="none" spc="0" normalizeH="0" baseline="0" noProof="0">
                <a:ln>
                  <a:noFill/>
                </a:ln>
                <a:solidFill>
                  <a:srgbClr val="1C4587"/>
                </a:solidFill>
                <a:effectLst/>
                <a:uLnTx/>
                <a:uFillTx/>
                <a:latin typeface="Merriweather"/>
                <a:ea typeface="Merriweather"/>
                <a:cs typeface="Merriweather"/>
                <a:sym typeface="Merriweather"/>
              </a:rPr>
              <a:t>NARA</a:t>
            </a:r>
            <a:endParaRPr kumimoji="0" sz="2500" b="0" i="0" u="none" strike="noStrike" kern="0" cap="none" spc="0" normalizeH="0" baseline="0" noProof="0">
              <a:ln>
                <a:noFill/>
              </a:ln>
              <a:solidFill>
                <a:srgbClr val="1C4587"/>
              </a:solidFill>
              <a:effectLst/>
              <a:uLnTx/>
              <a:uFillTx/>
              <a:latin typeface="Merriweather"/>
              <a:ea typeface="Merriweather"/>
              <a:cs typeface="Merriweather"/>
              <a:sym typeface="Merriweather"/>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000" b="0" i="0" u="none" strike="noStrike" kern="0" cap="none" spc="0" normalizeH="0" baseline="0" noProof="0">
              <a:ln>
                <a:noFill/>
              </a:ln>
              <a:solidFill>
                <a:srgbClr val="1C4587"/>
              </a:solidFill>
              <a:effectLst/>
              <a:uLnTx/>
              <a:uFillTx/>
              <a:latin typeface="Merriweather"/>
              <a:ea typeface="Merriweather"/>
              <a:cs typeface="Merriweather"/>
              <a:sym typeface="Merriweather"/>
            </a:endParaRPr>
          </a:p>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2200" b="0" i="0" u="none" strike="noStrike" kern="0" cap="none" spc="0" normalizeH="0" baseline="0" noProof="0">
                <a:ln>
                  <a:noFill/>
                </a:ln>
                <a:solidFill>
                  <a:srgbClr val="1C4587"/>
                </a:solidFill>
                <a:effectLst/>
                <a:uLnTx/>
                <a:uFillTx/>
                <a:latin typeface="Merriweather"/>
                <a:ea typeface="Merriweather"/>
                <a:cs typeface="Merriweather"/>
                <a:sym typeface="Merriweather"/>
              </a:rPr>
              <a:t>Webinar for Council of State Archivists (CoSA)</a:t>
            </a:r>
            <a:endParaRPr kumimoji="0" sz="2200" b="0" i="0" u="none" strike="noStrike" kern="0" cap="none" spc="0" normalizeH="0" baseline="0" noProof="0">
              <a:ln>
                <a:noFill/>
              </a:ln>
              <a:solidFill>
                <a:srgbClr val="1C4587"/>
              </a:solidFill>
              <a:effectLst/>
              <a:uLnTx/>
              <a:uFillTx/>
              <a:latin typeface="Merriweather"/>
              <a:ea typeface="Merriweather"/>
              <a:cs typeface="Merriweather"/>
              <a:sym typeface="Merriweather"/>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0" i="0" u="none" strike="noStrike" kern="0" cap="none" spc="0" normalizeH="0" baseline="0" noProof="0">
                <a:ln>
                  <a:noFill/>
                </a:ln>
                <a:solidFill>
                  <a:srgbClr val="1C4587"/>
                </a:solidFill>
                <a:effectLst/>
                <a:uLnTx/>
                <a:uFillTx/>
                <a:latin typeface="Merriweather"/>
                <a:ea typeface="Merriweather"/>
                <a:cs typeface="Merriweather"/>
                <a:sym typeface="Merriweather"/>
              </a:rPr>
              <a:t>February 11, 2021</a:t>
            </a:r>
            <a:endParaRPr kumimoji="0" sz="2200" b="0" i="0" u="none" strike="noStrike" kern="0" cap="none" spc="0" normalizeH="0" baseline="0" noProof="0">
              <a:ln>
                <a:noFill/>
              </a:ln>
              <a:solidFill>
                <a:srgbClr val="1C4587"/>
              </a:solidFill>
              <a:effectLst/>
              <a:uLnTx/>
              <a:uFillTx/>
              <a:latin typeface="Merriweather"/>
              <a:ea typeface="Merriweather"/>
              <a:cs typeface="Merriweather"/>
              <a:sym typeface="Merriweather"/>
            </a:endParaRPr>
          </a:p>
        </p:txBody>
      </p:sp>
    </p:spTree>
    <p:extLst>
      <p:ext uri="{BB962C8B-B14F-4D97-AF65-F5344CB8AC3E}">
        <p14:creationId xmlns:p14="http://schemas.microsoft.com/office/powerpoint/2010/main" val="3959076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7"/>
          <p:cNvSpPr txBox="1"/>
          <p:nvPr/>
        </p:nvSpPr>
        <p:spPr>
          <a:xfrm>
            <a:off x="1869200" y="1252088"/>
            <a:ext cx="3991800" cy="35577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en-US" sz="1900" b="1" i="0" u="none" strike="noStrike" kern="0" cap="none" spc="0" normalizeH="0" baseline="0" noProof="0">
                <a:ln>
                  <a:noFill/>
                </a:ln>
                <a:solidFill>
                  <a:srgbClr val="000000"/>
                </a:solidFill>
                <a:effectLst/>
                <a:uLnTx/>
                <a:uFillTx/>
                <a:latin typeface="Merriweather"/>
                <a:ea typeface="Merriweather"/>
                <a:cs typeface="Merriweather"/>
                <a:sym typeface="Merriweather"/>
              </a:rPr>
              <a:t>What is a Presidential Transition?</a:t>
            </a:r>
            <a:endParaRPr kumimoji="0" sz="1900" b="1" i="0" u="none" strike="noStrike" kern="0" cap="none" spc="0" normalizeH="0" baseline="0" noProof="0">
              <a:ln>
                <a:noFill/>
              </a:ln>
              <a:solidFill>
                <a:srgbClr val="000000"/>
              </a:solidFill>
              <a:effectLst/>
              <a:uLnTx/>
              <a:uFillTx/>
              <a:latin typeface="Merriweather"/>
              <a:ea typeface="Merriweather"/>
              <a:cs typeface="Merriweather"/>
              <a:sym typeface="Merriweather"/>
            </a:endParaRPr>
          </a:p>
          <a:p>
            <a:pPr marL="0" marR="0" lvl="0" indent="0" algn="l" defTabSz="914400" rtl="0" eaLnBrk="1" fontAlgn="auto" latinLnBrk="0" hangingPunct="1">
              <a:lnSpc>
                <a:spcPct val="100000"/>
              </a:lnSpc>
              <a:spcBef>
                <a:spcPts val="0"/>
              </a:spcBef>
              <a:spcAft>
                <a:spcPts val="0"/>
              </a:spcAft>
              <a:buClr>
                <a:srgbClr val="000000"/>
              </a:buClr>
              <a:buSzPts val="2000"/>
              <a:buFont typeface="Arial"/>
              <a:buNone/>
              <a:tabLst/>
              <a:defRPr/>
            </a:pPr>
            <a:endParaRPr kumimoji="0" sz="1900" b="0" i="0" u="none" strike="noStrike" kern="0" cap="none" spc="0" normalizeH="0" baseline="0" noProof="0">
              <a:ln>
                <a:noFill/>
              </a:ln>
              <a:solidFill>
                <a:srgbClr val="000000"/>
              </a:solidFill>
              <a:effectLst/>
              <a:uLnTx/>
              <a:uFillTx/>
              <a:latin typeface="Merriweather"/>
              <a:ea typeface="Merriweather"/>
              <a:cs typeface="Merriweather"/>
              <a:sym typeface="Merriweather"/>
            </a:endParaRPr>
          </a:p>
          <a:p>
            <a:pPr marL="0" marR="0" lvl="0" indent="0" algn="l"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en-US" sz="1900" b="0" i="0" u="none" strike="noStrike" kern="0" cap="none" spc="0" normalizeH="0" baseline="0" noProof="0">
                <a:ln>
                  <a:noFill/>
                </a:ln>
                <a:solidFill>
                  <a:srgbClr val="000000"/>
                </a:solidFill>
                <a:effectLst/>
                <a:uLnTx/>
                <a:uFillTx/>
                <a:latin typeface="Merriweather"/>
                <a:ea typeface="Merriweather"/>
                <a:cs typeface="Merriweather"/>
                <a:sym typeface="Merriweather"/>
              </a:rPr>
              <a:t>A presidential transition (or administration transition) is the process of planning for a new presidential term</a:t>
            </a:r>
            <a:endParaRPr kumimoji="0" sz="1900" b="0" i="0" u="none" strike="noStrike" kern="0" cap="none" spc="0" normalizeH="0" baseline="0" noProof="0">
              <a:ln>
                <a:noFill/>
              </a:ln>
              <a:solidFill>
                <a:srgbClr val="000000"/>
              </a:solidFill>
              <a:effectLst/>
              <a:uLnTx/>
              <a:uFillTx/>
              <a:latin typeface="Merriweather"/>
              <a:ea typeface="Merriweather"/>
              <a:cs typeface="Merriweather"/>
              <a:sym typeface="Merriweather"/>
            </a:endParaRPr>
          </a:p>
          <a:p>
            <a:pPr marL="0" marR="0" lvl="0" indent="0" algn="l" defTabSz="914400" rtl="0" eaLnBrk="1" fontAlgn="auto" latinLnBrk="0" hangingPunct="1">
              <a:lnSpc>
                <a:spcPct val="100000"/>
              </a:lnSpc>
              <a:spcBef>
                <a:spcPts val="0"/>
              </a:spcBef>
              <a:spcAft>
                <a:spcPts val="0"/>
              </a:spcAft>
              <a:buClr>
                <a:srgbClr val="000000"/>
              </a:buClr>
              <a:buSzPts val="2000"/>
              <a:buFont typeface="Arial"/>
              <a:buNone/>
              <a:tabLst/>
              <a:defRPr/>
            </a:pPr>
            <a:endParaRPr kumimoji="0" sz="1900" b="0" i="0" u="none" strike="noStrike" kern="0" cap="none" spc="0" normalizeH="0" baseline="0" noProof="0">
              <a:ln>
                <a:noFill/>
              </a:ln>
              <a:solidFill>
                <a:srgbClr val="000000"/>
              </a:solidFill>
              <a:effectLst/>
              <a:uLnTx/>
              <a:uFillTx/>
              <a:latin typeface="Merriweather"/>
              <a:ea typeface="Merriweather"/>
              <a:cs typeface="Merriweather"/>
              <a:sym typeface="Merriweather"/>
            </a:endParaRPr>
          </a:p>
          <a:p>
            <a:pPr marL="0" marR="0" lvl="0" indent="0" algn="l"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en-US" sz="1900" b="0" i="0" u="none" strike="noStrike" kern="0" cap="none" spc="0" normalizeH="0" baseline="0" noProof="0">
                <a:ln>
                  <a:noFill/>
                </a:ln>
                <a:solidFill>
                  <a:srgbClr val="000000"/>
                </a:solidFill>
                <a:effectLst/>
                <a:uLnTx/>
                <a:uFillTx/>
                <a:latin typeface="Merriweather"/>
                <a:ea typeface="Merriweather"/>
                <a:cs typeface="Merriweather"/>
                <a:sym typeface="Merriweather"/>
              </a:rPr>
              <a:t>The new term is either a new president entering office or a president starting a second term</a:t>
            </a:r>
            <a:endParaRPr kumimoji="0" sz="1900" b="0" i="0" u="none" strike="noStrike" kern="0" cap="none" spc="0" normalizeH="0" baseline="0" noProof="0">
              <a:ln>
                <a:noFill/>
              </a:ln>
              <a:solidFill>
                <a:srgbClr val="000000"/>
              </a:solidFill>
              <a:effectLst/>
              <a:uLnTx/>
              <a:uFillTx/>
              <a:latin typeface="Merriweather"/>
              <a:ea typeface="Merriweather"/>
              <a:cs typeface="Merriweather"/>
              <a:sym typeface="Merriweather"/>
            </a:endParaRPr>
          </a:p>
        </p:txBody>
      </p:sp>
      <p:sp>
        <p:nvSpPr>
          <p:cNvPr id="107" name="Google Shape;107;p17"/>
          <p:cNvSpPr txBox="1"/>
          <p:nvPr/>
        </p:nvSpPr>
        <p:spPr>
          <a:xfrm>
            <a:off x="1524000" y="0"/>
            <a:ext cx="8982300" cy="1036500"/>
          </a:xfrm>
          <a:prstGeom prst="rect">
            <a:avLst/>
          </a:prstGeom>
          <a:noFill/>
          <a:ln>
            <a:noFill/>
          </a:ln>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sz="3200" b="1" i="0" u="none" strike="noStrike" kern="0" cap="none" spc="0" normalizeH="0" baseline="0" noProof="0" dirty="0">
                <a:ln>
                  <a:noFill/>
                </a:ln>
                <a:solidFill>
                  <a:srgbClr val="1C4587"/>
                </a:solidFill>
                <a:effectLst/>
                <a:uLnTx/>
                <a:uFillTx/>
                <a:latin typeface="Merriweather"/>
                <a:ea typeface="Merriweather"/>
                <a:cs typeface="Merriweather"/>
                <a:sym typeface="Merriweather"/>
              </a:rPr>
              <a:t>Support for Federal Agencies</a:t>
            </a:r>
            <a:endParaRPr kumimoji="0" sz="3200" b="1" i="0" u="none" strike="noStrike" kern="0" cap="none" spc="0" normalizeH="0" baseline="0" noProof="0" dirty="0">
              <a:ln>
                <a:noFill/>
              </a:ln>
              <a:solidFill>
                <a:srgbClr val="1C4587"/>
              </a:solidFill>
              <a:effectLst/>
              <a:uLnTx/>
              <a:uFillTx/>
              <a:latin typeface="Merriweather"/>
              <a:ea typeface="Merriweather"/>
              <a:cs typeface="Merriweather"/>
              <a:sym typeface="Merriweather"/>
            </a:endParaRPr>
          </a:p>
        </p:txBody>
      </p:sp>
      <p:sp>
        <p:nvSpPr>
          <p:cNvPr id="108" name="Google Shape;108;p17"/>
          <p:cNvSpPr txBox="1"/>
          <p:nvPr/>
        </p:nvSpPr>
        <p:spPr>
          <a:xfrm>
            <a:off x="6103975" y="1219400"/>
            <a:ext cx="4402200" cy="36231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en-US" sz="1800" b="1" i="0" u="none" strike="noStrike" kern="0" cap="none" spc="0" normalizeH="0" baseline="0" noProof="0">
                <a:ln>
                  <a:noFill/>
                </a:ln>
                <a:solidFill>
                  <a:srgbClr val="000000"/>
                </a:solidFill>
                <a:effectLst/>
                <a:highlight>
                  <a:srgbClr val="FFFFFF"/>
                </a:highlight>
                <a:uLnTx/>
                <a:uFillTx/>
                <a:latin typeface="Merriweather"/>
                <a:ea typeface="Merriweather"/>
                <a:cs typeface="Merriweather"/>
                <a:sym typeface="Merriweather"/>
              </a:rPr>
              <a:t>What is the Center for Presidential Transition?</a:t>
            </a:r>
            <a:endParaRPr kumimoji="0" sz="1800" b="1" i="0" u="none" strike="noStrike" kern="0" cap="none" spc="0" normalizeH="0" baseline="0" noProof="0">
              <a:ln>
                <a:noFill/>
              </a:ln>
              <a:solidFill>
                <a:srgbClr val="000000"/>
              </a:solidFill>
              <a:effectLst/>
              <a:highlight>
                <a:srgbClr val="FFFFFF"/>
              </a:highlight>
              <a:uLnTx/>
              <a:uFillTx/>
              <a:latin typeface="Merriweather"/>
              <a:ea typeface="Merriweather"/>
              <a:cs typeface="Merriweather"/>
              <a:sym typeface="Merriweather"/>
            </a:endParaRPr>
          </a:p>
          <a:p>
            <a:pPr marL="0" marR="0" lvl="0" indent="0" algn="l" defTabSz="914400" rtl="0" eaLnBrk="1" fontAlgn="auto" latinLnBrk="0" hangingPunct="1">
              <a:lnSpc>
                <a:spcPct val="100000"/>
              </a:lnSpc>
              <a:spcBef>
                <a:spcPts val="600"/>
              </a:spcBef>
              <a:spcAft>
                <a:spcPts val="0"/>
              </a:spcAft>
              <a:buClr>
                <a:srgbClr val="000000"/>
              </a:buClr>
              <a:buSzPts val="1100"/>
              <a:buFont typeface="Arial"/>
              <a:buNone/>
              <a:tabLst/>
              <a:defRPr/>
            </a:pPr>
            <a:endParaRPr kumimoji="0" sz="1800" b="1" i="0" u="none" strike="noStrike" kern="0" cap="none" spc="0" normalizeH="0" baseline="0" noProof="0">
              <a:ln>
                <a:noFill/>
              </a:ln>
              <a:solidFill>
                <a:srgbClr val="000000"/>
              </a:solidFill>
              <a:effectLst/>
              <a:highlight>
                <a:srgbClr val="FFFFFF"/>
              </a:highlight>
              <a:uLnTx/>
              <a:uFillTx/>
              <a:latin typeface="Merriweather"/>
              <a:ea typeface="Merriweather"/>
              <a:cs typeface="Merriweather"/>
              <a:sym typeface="Merriweather"/>
            </a:endParaRPr>
          </a:p>
          <a:p>
            <a:pPr marL="342900" marR="0" lvl="0" indent="-228600" algn="l" defTabSz="914400" rtl="0" eaLnBrk="1" fontAlgn="auto" latinLnBrk="0" hangingPunct="1">
              <a:lnSpc>
                <a:spcPct val="100000"/>
              </a:lnSpc>
              <a:spcBef>
                <a:spcPts val="0"/>
              </a:spcBef>
              <a:spcAft>
                <a:spcPts val="0"/>
              </a:spcAft>
              <a:buClr>
                <a:srgbClr val="000000"/>
              </a:buClr>
              <a:buSzPts val="1800"/>
              <a:buFont typeface="Merriweather"/>
              <a:buChar char="●"/>
              <a:tabLst/>
              <a:defRPr/>
            </a:pPr>
            <a:r>
              <a:rPr kumimoji="0" lang="en-US" sz="1800" b="0" i="0" u="none" strike="noStrike" kern="0" cap="none" spc="0" normalizeH="0" baseline="0" noProof="0">
                <a:ln>
                  <a:noFill/>
                </a:ln>
                <a:solidFill>
                  <a:srgbClr val="000000"/>
                </a:solidFill>
                <a:effectLst/>
                <a:highlight>
                  <a:srgbClr val="FFFFFF"/>
                </a:highlight>
                <a:uLnTx/>
                <a:uFillTx/>
                <a:latin typeface="Merriweather"/>
                <a:ea typeface="Merriweather"/>
                <a:cs typeface="Merriweather"/>
                <a:sym typeface="Merriweather"/>
              </a:rPr>
              <a:t>Run by the Partnership for Public Service (PPS)</a:t>
            </a:r>
            <a:endParaRPr kumimoji="0" sz="1800" b="0" i="0" u="none" strike="noStrike" kern="0" cap="none" spc="0" normalizeH="0" baseline="0" noProof="0">
              <a:ln>
                <a:noFill/>
              </a:ln>
              <a:solidFill>
                <a:srgbClr val="000000"/>
              </a:solidFill>
              <a:effectLst/>
              <a:highlight>
                <a:srgbClr val="FFFFFF"/>
              </a:highlight>
              <a:uLnTx/>
              <a:uFillTx/>
              <a:latin typeface="Merriweather"/>
              <a:ea typeface="Merriweather"/>
              <a:cs typeface="Merriweather"/>
              <a:sym typeface="Merriweather"/>
            </a:endParaRPr>
          </a:p>
          <a:p>
            <a:pPr marL="342900" marR="0" lvl="0" indent="-228600" algn="l" defTabSz="914400" rtl="0" eaLnBrk="1" fontAlgn="auto" latinLnBrk="0" hangingPunct="1">
              <a:lnSpc>
                <a:spcPct val="100000"/>
              </a:lnSpc>
              <a:spcBef>
                <a:spcPts val="1000"/>
              </a:spcBef>
              <a:spcAft>
                <a:spcPts val="0"/>
              </a:spcAft>
              <a:buClr>
                <a:srgbClr val="000000"/>
              </a:buClr>
              <a:buSzPts val="1800"/>
              <a:buFont typeface="Merriweather"/>
              <a:buChar char="●"/>
              <a:tabLst/>
              <a:defRPr/>
            </a:pPr>
            <a:r>
              <a:rPr kumimoji="0" lang="en-US" sz="1800" b="0" i="0" u="none" strike="noStrike" kern="0" cap="none" spc="0" normalizeH="0" baseline="0" noProof="0">
                <a:ln>
                  <a:noFill/>
                </a:ln>
                <a:solidFill>
                  <a:srgbClr val="000000"/>
                </a:solidFill>
                <a:effectLst/>
                <a:highlight>
                  <a:srgbClr val="FFFFFF"/>
                </a:highlight>
                <a:uLnTx/>
                <a:uFillTx/>
                <a:latin typeface="Merriweather"/>
                <a:ea typeface="Merriweather"/>
                <a:cs typeface="Merriweather"/>
                <a:sym typeface="Merriweather"/>
              </a:rPr>
              <a:t>Nonpartisan, nonprofit, non government organization (NGO) </a:t>
            </a:r>
            <a:endParaRPr kumimoji="0" sz="1800" b="0" i="0" u="none" strike="noStrike" kern="0" cap="none" spc="0" normalizeH="0" baseline="0" noProof="0">
              <a:ln>
                <a:noFill/>
              </a:ln>
              <a:solidFill>
                <a:srgbClr val="000000"/>
              </a:solidFill>
              <a:effectLst/>
              <a:highlight>
                <a:srgbClr val="FFFFFF"/>
              </a:highlight>
              <a:uLnTx/>
              <a:uFillTx/>
              <a:latin typeface="Merriweather"/>
              <a:ea typeface="Merriweather"/>
              <a:cs typeface="Merriweather"/>
              <a:sym typeface="Merriweather"/>
            </a:endParaRPr>
          </a:p>
          <a:p>
            <a:pPr marL="342900" marR="0" lvl="0" indent="-228600" algn="l" defTabSz="914400" rtl="0" eaLnBrk="1" fontAlgn="auto" latinLnBrk="0" hangingPunct="1">
              <a:lnSpc>
                <a:spcPct val="100000"/>
              </a:lnSpc>
              <a:spcBef>
                <a:spcPts val="1000"/>
              </a:spcBef>
              <a:spcAft>
                <a:spcPts val="0"/>
              </a:spcAft>
              <a:buClr>
                <a:srgbClr val="000000"/>
              </a:buClr>
              <a:buSzPts val="1800"/>
              <a:buFont typeface="Merriweather"/>
              <a:buChar char="●"/>
              <a:tabLst/>
              <a:defRPr/>
            </a:pPr>
            <a:r>
              <a:rPr kumimoji="0" lang="en-US" sz="1800" b="0" i="0" u="none" strike="noStrike" kern="0" cap="none" spc="0" normalizeH="0" baseline="0" noProof="0">
                <a:ln>
                  <a:noFill/>
                </a:ln>
                <a:solidFill>
                  <a:srgbClr val="000000"/>
                </a:solidFill>
                <a:effectLst/>
                <a:highlight>
                  <a:srgbClr val="FFFFFF"/>
                </a:highlight>
                <a:uLnTx/>
                <a:uFillTx/>
                <a:latin typeface="Merriweather"/>
                <a:ea typeface="Merriweather"/>
                <a:cs typeface="Merriweather"/>
                <a:sym typeface="Merriweather"/>
              </a:rPr>
              <a:t>Source of information and resources for transition</a:t>
            </a:r>
            <a:endParaRPr kumimoji="0" sz="1800" b="0" i="0" u="none" strike="noStrike" kern="0" cap="none" spc="0" normalizeH="0" baseline="0" noProof="0">
              <a:ln>
                <a:noFill/>
              </a:ln>
              <a:solidFill>
                <a:srgbClr val="000000"/>
              </a:solidFill>
              <a:effectLst/>
              <a:highlight>
                <a:srgbClr val="FFFFFF"/>
              </a:highlight>
              <a:uLnTx/>
              <a:uFillTx/>
              <a:latin typeface="Merriweather"/>
              <a:ea typeface="Merriweather"/>
              <a:cs typeface="Merriweather"/>
              <a:sym typeface="Merriweather"/>
            </a:endParaRPr>
          </a:p>
          <a:p>
            <a:pPr marL="342900" marR="0" lvl="0" indent="-228600" algn="l" defTabSz="914400" rtl="0" eaLnBrk="1" fontAlgn="auto" latinLnBrk="0" hangingPunct="1">
              <a:lnSpc>
                <a:spcPct val="100000"/>
              </a:lnSpc>
              <a:spcBef>
                <a:spcPts val="1000"/>
              </a:spcBef>
              <a:spcAft>
                <a:spcPts val="0"/>
              </a:spcAft>
              <a:buClr>
                <a:srgbClr val="000000"/>
              </a:buClr>
              <a:buSzPts val="1800"/>
              <a:buFont typeface="Merriweather"/>
              <a:buChar char="●"/>
              <a:tabLst/>
              <a:defRPr/>
            </a:pPr>
            <a:r>
              <a:rPr kumimoji="0" lang="en-US" sz="1800" b="0" i="0" u="sng" strike="noStrike" kern="0" cap="none" spc="0" normalizeH="0" baseline="0" noProof="0">
                <a:ln>
                  <a:noFill/>
                </a:ln>
                <a:solidFill>
                  <a:srgbClr val="0563C1"/>
                </a:solidFill>
                <a:effectLst/>
                <a:highlight>
                  <a:srgbClr val="FFFFFF"/>
                </a:highlight>
                <a:uLnTx/>
                <a:uFillTx/>
                <a:latin typeface="Merriweather"/>
                <a:ea typeface="Merriweather"/>
                <a:cs typeface="Merriweather"/>
                <a:sym typeface="Merriweather"/>
                <a:hlinkClick r:id="rId3">
                  <a:extLst>
                    <a:ext uri="{A12FA001-AC4F-418D-AE19-62706E023703}">
                      <ahyp:hlinkClr xmlns:ahyp="http://schemas.microsoft.com/office/drawing/2018/hyperlinkcolor" val="tx"/>
                    </a:ext>
                  </a:extLst>
                </a:hlinkClick>
              </a:rPr>
              <a:t>https://presidentialtransition.org</a:t>
            </a:r>
            <a:endParaRPr kumimoji="0" sz="1800" b="0" i="0" u="none" strike="noStrike" kern="0" cap="none" spc="0" normalizeH="0" baseline="0" noProof="0">
              <a:ln>
                <a:noFill/>
              </a:ln>
              <a:solidFill>
                <a:srgbClr val="000000"/>
              </a:solidFill>
              <a:effectLst/>
              <a:highlight>
                <a:srgbClr val="FFFFFF"/>
              </a:highlight>
              <a:uLnTx/>
              <a:uFillTx/>
              <a:latin typeface="Merriweather"/>
              <a:ea typeface="Merriweather"/>
              <a:cs typeface="Merriweather"/>
              <a:sym typeface="Merriweather"/>
            </a:endParaRPr>
          </a:p>
        </p:txBody>
      </p:sp>
      <p:cxnSp>
        <p:nvCxnSpPr>
          <p:cNvPr id="109" name="Google Shape;109;p17"/>
          <p:cNvCxnSpPr/>
          <p:nvPr/>
        </p:nvCxnSpPr>
        <p:spPr>
          <a:xfrm>
            <a:off x="6013675" y="1368200"/>
            <a:ext cx="31200" cy="3557700"/>
          </a:xfrm>
          <a:prstGeom prst="straightConnector1">
            <a:avLst/>
          </a:prstGeom>
          <a:noFill/>
          <a:ln w="28575" cap="flat" cmpd="sng">
            <a:solidFill>
              <a:schemeClr val="dk2"/>
            </a:solidFill>
            <a:prstDash val="solid"/>
            <a:round/>
            <a:headEnd type="none" w="sm" len="sm"/>
            <a:tailEnd type="none" w="sm" len="sm"/>
          </a:ln>
        </p:spPr>
      </p:cxnSp>
      <p:sp>
        <p:nvSpPr>
          <p:cNvPr id="110" name="Google Shape;110;p17"/>
          <p:cNvSpPr txBox="1"/>
          <p:nvPr/>
        </p:nvSpPr>
        <p:spPr>
          <a:xfrm>
            <a:off x="1783975" y="5101575"/>
            <a:ext cx="8722200" cy="962700"/>
          </a:xfrm>
          <a:prstGeom prst="rect">
            <a:avLst/>
          </a:prstGeom>
          <a:noFill/>
          <a:ln w="28575" cap="flat" cmpd="sng">
            <a:solidFill>
              <a:srgbClr val="073763"/>
            </a:solidFill>
            <a:prstDash val="solid"/>
            <a:round/>
            <a:headEnd type="none" w="sm" len="sm"/>
            <a:tailEnd type="none" w="sm" len="sm"/>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a:ln>
                  <a:noFill/>
                </a:ln>
                <a:solidFill>
                  <a:srgbClr val="000000"/>
                </a:solidFill>
                <a:effectLst/>
                <a:uLnTx/>
                <a:uFillTx/>
                <a:latin typeface="Merriweather"/>
                <a:ea typeface="Merriweather"/>
                <a:cs typeface="Merriweather"/>
                <a:sym typeface="Merriweather"/>
              </a:rPr>
              <a:t>Legal Authority</a:t>
            </a:r>
            <a:r>
              <a:rPr kumimoji="0" lang="en-US" sz="1400" b="0" i="0" u="none" strike="noStrike" kern="0" cap="none" spc="0" normalizeH="0" baseline="0" noProof="0">
                <a:ln>
                  <a:noFill/>
                </a:ln>
                <a:solidFill>
                  <a:srgbClr val="000000"/>
                </a:solidFill>
                <a:effectLst/>
                <a:uLnTx/>
                <a:uFillTx/>
                <a:latin typeface="Merriweather"/>
                <a:ea typeface="Merriweather"/>
                <a:cs typeface="Merriweather"/>
                <a:sym typeface="Merriweather"/>
              </a:rPr>
              <a:t>: 3 USC § 102 The Presidential Transition Act of 1963. Updated by the Presidential Transition Act of 2000 (P.L. 106-293), the Pre-Election Presidential Act of 2010 (P.L. 111-283), the Edward “Ted” Kaufman and Michael Leavitt Presidential Transitions Act of 2015 (P.L. 114-136), and the Presidential Transition Enhancement Act of 2019 (P.L. 116-121).</a:t>
            </a:r>
            <a:endParaRPr kumimoji="0" sz="1400" b="0" i="0" u="none" strike="noStrike" kern="0" cap="none" spc="0" normalizeH="0" baseline="0" noProof="0">
              <a:ln>
                <a:noFill/>
              </a:ln>
              <a:solidFill>
                <a:srgbClr val="000000"/>
              </a:solidFill>
              <a:effectLst/>
              <a:uLnTx/>
              <a:uFillTx/>
              <a:latin typeface="Merriweather"/>
              <a:ea typeface="Merriweather"/>
              <a:cs typeface="Merriweather"/>
              <a:sym typeface="Merriweather"/>
            </a:endParaRPr>
          </a:p>
        </p:txBody>
      </p:sp>
    </p:spTree>
    <p:extLst>
      <p:ext uri="{BB962C8B-B14F-4D97-AF65-F5344CB8AC3E}">
        <p14:creationId xmlns:p14="http://schemas.microsoft.com/office/powerpoint/2010/main" val="758874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8"/>
          <p:cNvSpPr txBox="1"/>
          <p:nvPr/>
        </p:nvSpPr>
        <p:spPr>
          <a:xfrm>
            <a:off x="3623700" y="259525"/>
            <a:ext cx="6883800" cy="523200"/>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sz="3200" b="1" i="0" u="none" strike="noStrike" kern="0" cap="none" spc="0" normalizeH="0" baseline="0" noProof="0">
                <a:ln>
                  <a:noFill/>
                </a:ln>
                <a:solidFill>
                  <a:srgbClr val="1C4587"/>
                </a:solidFill>
                <a:effectLst/>
                <a:uLnTx/>
                <a:uFillTx/>
                <a:latin typeface="Merriweather"/>
                <a:ea typeface="Merriweather"/>
                <a:cs typeface="Merriweather"/>
                <a:sym typeface="Merriweather"/>
              </a:rPr>
              <a:t>Support for Federal Agencies</a:t>
            </a:r>
            <a:endParaRPr kumimoji="0" sz="3200" b="1" i="0" u="none" strike="noStrike" kern="0" cap="none" spc="0" normalizeH="0" baseline="0" noProof="0">
              <a:ln>
                <a:noFill/>
              </a:ln>
              <a:solidFill>
                <a:srgbClr val="1C4587"/>
              </a:solidFill>
              <a:effectLst/>
              <a:uLnTx/>
              <a:uFillTx/>
              <a:latin typeface="Merriweather"/>
              <a:ea typeface="Merriweather"/>
              <a:cs typeface="Merriweather"/>
              <a:sym typeface="Merriweather"/>
            </a:endParaRPr>
          </a:p>
          <a:p>
            <a:pPr marL="0" marR="0" lvl="0" indent="0" algn="r" defTabSz="914400" rtl="0" eaLnBrk="1" fontAlgn="auto" latinLnBrk="0" hangingPunct="1">
              <a:lnSpc>
                <a:spcPct val="100000"/>
              </a:lnSpc>
              <a:spcBef>
                <a:spcPts val="0"/>
              </a:spcBef>
              <a:spcAft>
                <a:spcPts val="0"/>
              </a:spcAft>
              <a:buClr>
                <a:srgbClr val="000000"/>
              </a:buClr>
              <a:buSzPts val="3000"/>
              <a:buFont typeface="Arial"/>
              <a:buNone/>
              <a:tabLst/>
              <a:defRPr/>
            </a:pPr>
            <a:endParaRPr kumimoji="0" sz="3200" b="1" i="0" u="none" strike="noStrike" kern="0" cap="none" spc="0" normalizeH="0" baseline="0" noProof="0">
              <a:ln>
                <a:noFill/>
              </a:ln>
              <a:solidFill>
                <a:srgbClr val="012E53"/>
              </a:solidFill>
              <a:effectLst/>
              <a:uLnTx/>
              <a:uFillTx/>
              <a:latin typeface="Merriweather"/>
              <a:ea typeface="Merriweather"/>
              <a:cs typeface="Merriweather"/>
              <a:sym typeface="Merriweather"/>
            </a:endParaRPr>
          </a:p>
        </p:txBody>
      </p:sp>
      <p:pic>
        <p:nvPicPr>
          <p:cNvPr id="117" name="Google Shape;117;p18"/>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800450" y="1127176"/>
            <a:ext cx="8707052" cy="4636951"/>
          </a:xfrm>
          <a:prstGeom prst="rect">
            <a:avLst/>
          </a:prstGeom>
          <a:noFill/>
          <a:ln>
            <a:noFill/>
          </a:ln>
        </p:spPr>
      </p:pic>
      <p:sp>
        <p:nvSpPr>
          <p:cNvPr id="118" name="Google Shape;118;p18"/>
          <p:cNvSpPr txBox="1"/>
          <p:nvPr/>
        </p:nvSpPr>
        <p:spPr>
          <a:xfrm>
            <a:off x="2931475" y="5764125"/>
            <a:ext cx="6176700" cy="4002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0000FF"/>
                </a:solidFill>
                <a:effectLst/>
                <a:uLnTx/>
                <a:uFillTx/>
                <a:latin typeface="Calibri"/>
                <a:ea typeface="Calibri"/>
                <a:cs typeface="Calibri"/>
                <a:sym typeface="Calibri"/>
              </a:rPr>
              <a:t>https://www.gsa.gov/governmentwide-initiatives/presidential-transition-directory</a:t>
            </a:r>
            <a:endParaRPr kumimoji="0" sz="1400" b="0" i="0" u="none" strike="noStrike" kern="0" cap="none" spc="0" normalizeH="0" baseline="0" noProof="0">
              <a:ln>
                <a:noFill/>
              </a:ln>
              <a:solidFill>
                <a:srgbClr val="0000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127464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9"/>
          <p:cNvSpPr txBox="1">
            <a:spLocks noGrp="1"/>
          </p:cNvSpPr>
          <p:nvPr>
            <p:ph type="sldNum" idx="12"/>
          </p:nvPr>
        </p:nvSpPr>
        <p:spPr>
          <a:xfrm>
            <a:off x="10148858" y="6217622"/>
            <a:ext cx="548700" cy="524700"/>
          </a:xfrm>
          <a:prstGeom prst="rect">
            <a:avLst/>
          </a:prstGeom>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fld id="{00000000-1234-1234-1234-123412341234}" type="slidenum">
              <a:rPr kumimoji="0" lang="en-US" sz="1000" b="0" i="0" u="none" strike="noStrike" kern="0" cap="none" spc="0" normalizeH="0" baseline="0" noProof="0">
                <a:ln>
                  <a:noFill/>
                </a:ln>
                <a:solidFill>
                  <a:srgbClr val="FFFFFF"/>
                </a:solidFill>
                <a:effectLst/>
                <a:uLnTx/>
                <a:uFillTx/>
                <a:latin typeface="Merriweather"/>
                <a:sym typeface="Merriweather"/>
              </a:rPr>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t>8</a:t>
            </a:fld>
            <a:endParaRPr kumimoji="0" sz="1000" b="0" i="0" u="none" strike="noStrike" kern="0" cap="none" spc="0" normalizeH="0" baseline="0" noProof="0">
              <a:ln>
                <a:noFill/>
              </a:ln>
              <a:solidFill>
                <a:srgbClr val="FFFFFF"/>
              </a:solidFill>
              <a:effectLst/>
              <a:uLnTx/>
              <a:uFillTx/>
              <a:latin typeface="Merriweather"/>
              <a:sym typeface="Merriweather"/>
            </a:endParaRPr>
          </a:p>
        </p:txBody>
      </p:sp>
      <p:sp>
        <p:nvSpPr>
          <p:cNvPr id="125" name="Google Shape;125;p19"/>
          <p:cNvSpPr txBox="1"/>
          <p:nvPr/>
        </p:nvSpPr>
        <p:spPr>
          <a:xfrm>
            <a:off x="1524000" y="0"/>
            <a:ext cx="9002400" cy="1036500"/>
          </a:xfrm>
          <a:prstGeom prst="rect">
            <a:avLst/>
          </a:prstGeom>
          <a:noFill/>
          <a:ln>
            <a:noFill/>
          </a:ln>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3000"/>
              <a:buFont typeface="Arial"/>
              <a:buNone/>
              <a:tabLst/>
              <a:defRPr/>
            </a:pPr>
            <a:r>
              <a:rPr kumimoji="0" lang="en-US" sz="3000" b="1" i="0" u="none" strike="noStrike" kern="0" cap="none" spc="0" normalizeH="0" baseline="0" noProof="0">
                <a:ln>
                  <a:noFill/>
                </a:ln>
                <a:solidFill>
                  <a:srgbClr val="1C4587"/>
                </a:solidFill>
                <a:effectLst/>
                <a:uLnTx/>
                <a:uFillTx/>
                <a:latin typeface="Merriweather"/>
                <a:ea typeface="Merriweather"/>
                <a:cs typeface="Merriweather"/>
                <a:sym typeface="Merriweather"/>
              </a:rPr>
              <a:t>NARA Approach to Transition</a:t>
            </a:r>
            <a:endParaRPr kumimoji="0" sz="3000" b="1" i="0" u="none" strike="noStrike" kern="0" cap="none" spc="0" normalizeH="0" baseline="0" noProof="0">
              <a:ln>
                <a:noFill/>
              </a:ln>
              <a:solidFill>
                <a:srgbClr val="1C4587"/>
              </a:solidFill>
              <a:effectLst/>
              <a:uLnTx/>
              <a:uFillTx/>
              <a:latin typeface="Merriweather"/>
              <a:ea typeface="Merriweather"/>
              <a:cs typeface="Merriweather"/>
              <a:sym typeface="Merriweather"/>
            </a:endParaRPr>
          </a:p>
        </p:txBody>
      </p:sp>
      <p:sp>
        <p:nvSpPr>
          <p:cNvPr id="126" name="Google Shape;126;p19"/>
          <p:cNvSpPr txBox="1"/>
          <p:nvPr/>
        </p:nvSpPr>
        <p:spPr>
          <a:xfrm>
            <a:off x="2043475" y="1172300"/>
            <a:ext cx="8105400" cy="4800600"/>
          </a:xfrm>
          <a:prstGeom prst="rect">
            <a:avLst/>
          </a:prstGeom>
          <a:noFill/>
          <a:ln>
            <a:noFill/>
          </a:ln>
        </p:spPr>
        <p:txBody>
          <a:bodyPr spcFirstLastPara="1" wrap="square" lIns="91425" tIns="91425" rIns="91425" bIns="91425" anchor="t" anchorCtr="0">
            <a:noAutofit/>
          </a:bodyPr>
          <a:lstStyle/>
          <a:p>
            <a:pPr marL="45720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kumimoji="0" lang="en-US" sz="1600" b="0" i="1" u="none" strike="noStrike" kern="0" cap="none" spc="0" normalizeH="0" baseline="0" noProof="0" dirty="0">
                <a:ln>
                  <a:noFill/>
                </a:ln>
                <a:solidFill>
                  <a:srgbClr val="000000"/>
                </a:solidFill>
                <a:effectLst/>
                <a:uLnTx/>
                <a:uFillTx/>
                <a:latin typeface="Merriweather"/>
                <a:ea typeface="Merriweather"/>
                <a:cs typeface="Merriweather"/>
                <a:sym typeface="Merriweather"/>
              </a:rPr>
              <a:t>In times of transition, it is crucial that agency heads work with their Senior Agency Official for Records Management and Agency Records Officers to ensure that the importance of records management during transition is communicated within the agency ….</a:t>
            </a:r>
            <a:endParaRPr kumimoji="0" sz="1600" b="0" i="1" u="none" strike="noStrike" kern="0" cap="none" spc="0" normalizeH="0" baseline="0" noProof="0" dirty="0">
              <a:ln>
                <a:noFill/>
              </a:ln>
              <a:solidFill>
                <a:srgbClr val="000000"/>
              </a:solidFill>
              <a:effectLst/>
              <a:uLnTx/>
              <a:uFillTx/>
              <a:latin typeface="Merriweather"/>
              <a:ea typeface="Merriweather"/>
              <a:cs typeface="Merriweather"/>
              <a:sym typeface="Merriweather"/>
            </a:endParaRPr>
          </a:p>
          <a:p>
            <a:pPr marL="0" marR="0" lvl="0" indent="0" algn="ctr" defTabSz="914400" rtl="0" eaLnBrk="1" fontAlgn="auto" latinLnBrk="0" hangingPunct="1">
              <a:lnSpc>
                <a:spcPct val="115000"/>
              </a:lnSpc>
              <a:spcBef>
                <a:spcPts val="120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000000"/>
                </a:solidFill>
                <a:effectLst/>
                <a:uLnTx/>
                <a:uFillTx/>
                <a:latin typeface="Merriweather"/>
                <a:ea typeface="Merriweather"/>
                <a:cs typeface="Merriweather"/>
                <a:sym typeface="Merriweather"/>
              </a:rPr>
              <a:t>		</a:t>
            </a:r>
            <a:r>
              <a:rPr kumimoji="0" lang="en-US" sz="1600" b="0" i="0" u="sng" strike="noStrike" kern="0" cap="none" spc="0" normalizeH="0" baseline="0" noProof="0" dirty="0">
                <a:ln>
                  <a:noFill/>
                </a:ln>
                <a:solidFill>
                  <a:srgbClr val="0563C1"/>
                </a:solidFill>
                <a:effectLst/>
                <a:uLnTx/>
                <a:uFillTx/>
                <a:latin typeface="Merriweather"/>
                <a:ea typeface="Merriweather"/>
                <a:cs typeface="Merriweather"/>
                <a:sym typeface="Merriweather"/>
                <a:hlinkClick r:id="rId3"/>
              </a:rPr>
              <a:t>Memo </a:t>
            </a:r>
            <a:r>
              <a:rPr kumimoji="0" lang="en-US" sz="1600" b="0" i="0" u="none" strike="noStrike" kern="0" cap="none" spc="0" normalizeH="0" baseline="0" noProof="0" dirty="0">
                <a:ln>
                  <a:noFill/>
                </a:ln>
                <a:solidFill>
                  <a:srgbClr val="000000"/>
                </a:solidFill>
                <a:effectLst/>
                <a:uLnTx/>
                <a:uFillTx/>
                <a:latin typeface="Merriweather"/>
                <a:ea typeface="Merriweather"/>
                <a:cs typeface="Merriweather"/>
                <a:sym typeface="Merriweather"/>
              </a:rPr>
              <a:t>from Archivist of the United States to Agency Heads, November 2020</a:t>
            </a:r>
            <a:endParaRPr kumimoji="0" sz="1600" b="0" i="0" u="none" strike="noStrike" kern="0" cap="none" spc="0" normalizeH="0" baseline="0" noProof="0" dirty="0">
              <a:ln>
                <a:noFill/>
              </a:ln>
              <a:solidFill>
                <a:srgbClr val="000000"/>
              </a:solidFill>
              <a:effectLst/>
              <a:uLnTx/>
              <a:uFillTx/>
              <a:latin typeface="Merriweather"/>
              <a:ea typeface="Merriweather"/>
              <a:cs typeface="Merriweather"/>
              <a:sym typeface="Merriweather"/>
            </a:endParaRPr>
          </a:p>
          <a:p>
            <a:pPr marL="0" marR="0" lvl="0" indent="0" algn="ctr" defTabSz="914400" rtl="0" eaLnBrk="1" fontAlgn="auto" latinLnBrk="0" hangingPunct="1">
              <a:lnSpc>
                <a:spcPct val="115000"/>
              </a:lnSpc>
              <a:spcBef>
                <a:spcPts val="120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Merriweather"/>
              <a:ea typeface="Merriweather"/>
              <a:cs typeface="Merriweather"/>
              <a:sym typeface="Merriweather"/>
            </a:endParaRPr>
          </a:p>
          <a:p>
            <a:pPr marL="0" marR="0" lvl="0" indent="0" algn="ctr" defTabSz="914400" rtl="0" eaLnBrk="1" fontAlgn="auto" latinLnBrk="0" hangingPunct="1">
              <a:lnSpc>
                <a:spcPct val="115000"/>
              </a:lnSpc>
              <a:spcBef>
                <a:spcPts val="120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000000"/>
                </a:solidFill>
                <a:effectLst/>
                <a:uLnTx/>
                <a:uFillTx/>
                <a:latin typeface="Merriweather"/>
                <a:ea typeface="Merriweather"/>
                <a:cs typeface="Merriweather"/>
                <a:sym typeface="Merriweather"/>
              </a:rPr>
              <a:t>NARA’s Office of the Chief Records Officer has updated and developed formal  </a:t>
            </a:r>
            <a:r>
              <a:rPr kumimoji="0" lang="en-US" sz="1600" b="1" i="0" u="none" strike="noStrike" kern="0" cap="none" spc="0" normalizeH="0" baseline="0" noProof="0" dirty="0">
                <a:ln>
                  <a:noFill/>
                </a:ln>
                <a:solidFill>
                  <a:srgbClr val="000000"/>
                </a:solidFill>
                <a:effectLst/>
                <a:uLnTx/>
                <a:uFillTx/>
                <a:latin typeface="Merriweather"/>
                <a:ea typeface="Merriweather"/>
                <a:cs typeface="Merriweather"/>
                <a:sym typeface="Merriweather"/>
              </a:rPr>
              <a:t>guidance</a:t>
            </a:r>
            <a:r>
              <a:rPr kumimoji="0" lang="en-US" sz="1600" b="0" i="0" u="none" strike="noStrike" kern="0" cap="none" spc="0" normalizeH="0" baseline="0" noProof="0" dirty="0">
                <a:ln>
                  <a:noFill/>
                </a:ln>
                <a:solidFill>
                  <a:srgbClr val="000000"/>
                </a:solidFill>
                <a:effectLst/>
                <a:uLnTx/>
                <a:uFillTx/>
                <a:latin typeface="Merriweather"/>
                <a:ea typeface="Merriweather"/>
                <a:cs typeface="Merriweather"/>
                <a:sym typeface="Merriweather"/>
              </a:rPr>
              <a:t>, delivered </a:t>
            </a:r>
            <a:r>
              <a:rPr kumimoji="0" lang="en-US" sz="1600" b="1" i="0" u="none" strike="noStrike" kern="0" cap="none" spc="0" normalizeH="0" baseline="0" noProof="0" dirty="0">
                <a:ln>
                  <a:noFill/>
                </a:ln>
                <a:solidFill>
                  <a:srgbClr val="000000"/>
                </a:solidFill>
                <a:effectLst/>
                <a:uLnTx/>
                <a:uFillTx/>
                <a:latin typeface="Merriweather"/>
                <a:ea typeface="Merriweather"/>
                <a:cs typeface="Merriweather"/>
                <a:sym typeface="Merriweather"/>
              </a:rPr>
              <a:t>briefings </a:t>
            </a:r>
            <a:r>
              <a:rPr kumimoji="0" lang="en-US" sz="1600" b="0" i="0" u="none" strike="noStrike" kern="0" cap="none" spc="0" normalizeH="0" baseline="0" noProof="0" dirty="0">
                <a:ln>
                  <a:noFill/>
                </a:ln>
                <a:solidFill>
                  <a:srgbClr val="000000"/>
                </a:solidFill>
                <a:effectLst/>
                <a:uLnTx/>
                <a:uFillTx/>
                <a:latin typeface="Merriweather"/>
                <a:ea typeface="Merriweather"/>
                <a:cs typeface="Merriweather"/>
                <a:sym typeface="Merriweather"/>
              </a:rPr>
              <a:t>to agency officials, and published </a:t>
            </a:r>
            <a:r>
              <a:rPr kumimoji="0" lang="en-US" sz="1600" b="1" i="0" u="none" strike="noStrike" kern="0" cap="none" spc="0" normalizeH="0" baseline="0" noProof="0" dirty="0">
                <a:ln>
                  <a:noFill/>
                </a:ln>
                <a:solidFill>
                  <a:srgbClr val="000000"/>
                </a:solidFill>
                <a:effectLst/>
                <a:uLnTx/>
                <a:uFillTx/>
                <a:latin typeface="Merriweather"/>
                <a:ea typeface="Merriweather"/>
                <a:cs typeface="Merriweather"/>
                <a:sym typeface="Merriweather"/>
              </a:rPr>
              <a:t>articles </a:t>
            </a:r>
            <a:r>
              <a:rPr kumimoji="0" lang="en-US" sz="1600" b="0" i="0" u="none" strike="noStrike" kern="0" cap="none" spc="0" normalizeH="0" baseline="0" noProof="0" dirty="0">
                <a:ln>
                  <a:noFill/>
                </a:ln>
                <a:solidFill>
                  <a:srgbClr val="000000"/>
                </a:solidFill>
                <a:effectLst/>
                <a:uLnTx/>
                <a:uFillTx/>
                <a:latin typeface="Merriweather"/>
                <a:ea typeface="Merriweather"/>
                <a:cs typeface="Merriweather"/>
                <a:sym typeface="Merriweather"/>
              </a:rPr>
              <a:t>on </a:t>
            </a:r>
            <a:r>
              <a:rPr kumimoji="0" lang="en-US" sz="1600" b="0" i="1" u="sng" strike="noStrike" kern="0" cap="none" spc="0" normalizeH="0" baseline="0" noProof="0" dirty="0">
                <a:ln>
                  <a:noFill/>
                </a:ln>
                <a:solidFill>
                  <a:srgbClr val="1155CC"/>
                </a:solidFill>
                <a:effectLst/>
                <a:uLnTx/>
                <a:uFillTx/>
                <a:latin typeface="Merriweather"/>
                <a:ea typeface="Merriweather"/>
                <a:cs typeface="Merriweather"/>
                <a:sym typeface="Merriweather"/>
                <a:hlinkClick r:id="rId4">
                  <a:extLst>
                    <a:ext uri="{A12FA001-AC4F-418D-AE19-62706E023703}">
                      <ahyp:hlinkClr xmlns:ahyp="http://schemas.microsoft.com/office/drawing/2018/hyperlinkcolor" val="tx"/>
                    </a:ext>
                  </a:extLst>
                </a:hlinkClick>
              </a:rPr>
              <a:t>Records Express</a:t>
            </a:r>
            <a:r>
              <a:rPr kumimoji="0" lang="en-US" sz="1600" b="0" i="1" u="none" strike="noStrike" kern="0" cap="none" spc="0" normalizeH="0" baseline="0" noProof="0" dirty="0">
                <a:ln>
                  <a:noFill/>
                </a:ln>
                <a:solidFill>
                  <a:srgbClr val="000000"/>
                </a:solidFill>
                <a:effectLst/>
                <a:uLnTx/>
                <a:uFillTx/>
                <a:latin typeface="Merriweather"/>
                <a:ea typeface="Merriweather"/>
                <a:cs typeface="Merriweather"/>
                <a:sym typeface="Merriweather"/>
              </a:rPr>
              <a:t> </a:t>
            </a:r>
            <a:r>
              <a:rPr kumimoji="0" lang="en-US" sz="1600" b="0" i="0" u="none" strike="noStrike" kern="0" cap="none" spc="0" normalizeH="0" baseline="0" noProof="0" dirty="0">
                <a:ln>
                  <a:noFill/>
                </a:ln>
                <a:solidFill>
                  <a:srgbClr val="000000"/>
                </a:solidFill>
                <a:effectLst/>
                <a:uLnTx/>
                <a:uFillTx/>
                <a:latin typeface="Merriweather"/>
                <a:ea typeface="Merriweather"/>
                <a:cs typeface="Merriweather"/>
                <a:sym typeface="Merriweather"/>
              </a:rPr>
              <a:t>for federal agencies and public stakeholders.</a:t>
            </a:r>
            <a:endParaRPr kumimoji="0" sz="1600" b="0" i="0" u="none" strike="noStrike" kern="0" cap="none" spc="0" normalizeH="0" baseline="0" noProof="0" dirty="0">
              <a:ln>
                <a:noFill/>
              </a:ln>
              <a:solidFill>
                <a:srgbClr val="000000"/>
              </a:solidFill>
              <a:effectLst/>
              <a:uLnTx/>
              <a:uFillTx/>
              <a:latin typeface="Merriweather"/>
              <a:ea typeface="Merriweather"/>
              <a:cs typeface="Merriweather"/>
              <a:sym typeface="Merriweather"/>
            </a:endParaRPr>
          </a:p>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Merriweather"/>
              <a:ea typeface="Merriweather"/>
              <a:cs typeface="Merriweather"/>
              <a:sym typeface="Merriweather"/>
            </a:endParaRPr>
          </a:p>
          <a:p>
            <a:pPr marL="0" marR="0" lvl="0" indent="0" algn="ctr" defTabSz="914400" rtl="0" eaLnBrk="1" fontAlgn="auto" latinLnBrk="0" hangingPunct="1">
              <a:lnSpc>
                <a:spcPct val="115000"/>
              </a:lnSpc>
              <a:spcBef>
                <a:spcPts val="0"/>
              </a:spcBef>
              <a:spcAft>
                <a:spcPts val="0"/>
              </a:spcAft>
              <a:buClr>
                <a:srgbClr val="000000"/>
              </a:buClr>
              <a:buSzPts val="1100"/>
              <a:buFont typeface="Arial"/>
              <a:buNone/>
              <a:tabLst/>
              <a:defRPr/>
            </a:pPr>
            <a:endParaRPr kumimoji="0" sz="1600" b="0" i="0" u="none" strike="noStrike" kern="0" cap="none" spc="0" normalizeH="0" baseline="0" noProof="0" dirty="0">
              <a:ln>
                <a:noFill/>
              </a:ln>
              <a:solidFill>
                <a:srgbClr val="000000"/>
              </a:solidFill>
              <a:effectLst/>
              <a:uLnTx/>
              <a:uFillTx/>
              <a:latin typeface="Merriweather"/>
              <a:ea typeface="Merriweather"/>
              <a:cs typeface="Merriweather"/>
              <a:sym typeface="Merriweather"/>
            </a:endParaRPr>
          </a:p>
          <a:p>
            <a:pPr marL="0" marR="0" lvl="0" indent="0" algn="ctr" defTabSz="914400" rtl="0" eaLnBrk="1" fontAlgn="auto" latinLnBrk="0" hangingPunct="1">
              <a:lnSpc>
                <a:spcPct val="115000"/>
              </a:lnSpc>
              <a:spcBef>
                <a:spcPts val="0"/>
              </a:spcBef>
              <a:spcAft>
                <a:spcPts val="0"/>
              </a:spcAft>
              <a:buClr>
                <a:srgbClr val="000000"/>
              </a:buClr>
              <a:buSzPts val="1100"/>
              <a:buFont typeface="Arial"/>
              <a:buNone/>
              <a:tabLst/>
              <a:defRPr/>
            </a:pPr>
            <a:r>
              <a:rPr kumimoji="0" lang="en-US" sz="1600" b="0" i="0" u="none" strike="noStrike" kern="0" cap="none" spc="0" normalizeH="0" baseline="0" noProof="0" dirty="0">
                <a:ln>
                  <a:noFill/>
                </a:ln>
                <a:solidFill>
                  <a:srgbClr val="000000"/>
                </a:solidFill>
                <a:effectLst/>
                <a:uLnTx/>
                <a:uFillTx/>
                <a:latin typeface="Merriweather"/>
                <a:ea typeface="Merriweather"/>
                <a:cs typeface="Merriweather"/>
                <a:sym typeface="Merriweather"/>
              </a:rPr>
              <a:t>Message focused on good governance. In general, the same federal records management activities occur at the beginning of a second term as in the beginning of a first term. </a:t>
            </a:r>
            <a:endParaRPr kumimoji="0" sz="1600" b="0" i="0" u="none" strike="noStrike" kern="0" cap="none" spc="0" normalizeH="0" baseline="0" noProof="0" dirty="0">
              <a:ln>
                <a:noFill/>
              </a:ln>
              <a:solidFill>
                <a:srgbClr val="000000"/>
              </a:solidFill>
              <a:effectLst/>
              <a:uLnTx/>
              <a:uFillTx/>
              <a:latin typeface="Merriweather"/>
              <a:ea typeface="Merriweather"/>
              <a:cs typeface="Merriweather"/>
              <a:sym typeface="Merriweather"/>
            </a:endParaRPr>
          </a:p>
          <a:p>
            <a:pPr marL="0" marR="0" lvl="0" indent="0" algn="l" defTabSz="914400" rtl="0" eaLnBrk="1" fontAlgn="auto" latinLnBrk="0" hangingPunct="1">
              <a:lnSpc>
                <a:spcPct val="115000"/>
              </a:lnSpc>
              <a:spcBef>
                <a:spcPts val="0"/>
              </a:spcBef>
              <a:spcAft>
                <a:spcPts val="1200"/>
              </a:spcAft>
              <a:buClr>
                <a:srgbClr val="000000"/>
              </a:buClr>
              <a:buSzPts val="1100"/>
              <a:buFont typeface="Arial"/>
              <a:buNone/>
              <a:tabLst/>
              <a:defRPr/>
            </a:pPr>
            <a:r>
              <a:rPr kumimoji="0" lang="en-US" sz="1600" b="0" i="0" u="none" strike="noStrike" kern="0" cap="none" spc="0" normalizeH="0" baseline="0" noProof="0" dirty="0">
                <a:ln>
                  <a:noFill/>
                </a:ln>
                <a:solidFill>
                  <a:srgbClr val="000000"/>
                </a:solidFill>
                <a:effectLst/>
                <a:uLnTx/>
                <a:uFillTx/>
                <a:latin typeface="Merriweather"/>
                <a:ea typeface="Merriweather"/>
                <a:cs typeface="Merriweather"/>
                <a:sym typeface="Merriweather"/>
              </a:rPr>
              <a:t> </a:t>
            </a:r>
            <a:endParaRPr kumimoji="0" sz="1600" b="0" i="0" u="none" strike="noStrike" kern="0" cap="none" spc="0" normalizeH="0" baseline="0" noProof="0" dirty="0">
              <a:ln>
                <a:noFill/>
              </a:ln>
              <a:solidFill>
                <a:srgbClr val="000000"/>
              </a:solidFill>
              <a:effectLst/>
              <a:uLnTx/>
              <a:uFillTx/>
              <a:latin typeface="Merriweather"/>
              <a:ea typeface="Merriweather"/>
              <a:cs typeface="Merriweather"/>
              <a:sym typeface="Merriweather"/>
            </a:endParaRPr>
          </a:p>
        </p:txBody>
      </p:sp>
    </p:spTree>
    <p:extLst>
      <p:ext uri="{BB962C8B-B14F-4D97-AF65-F5344CB8AC3E}">
        <p14:creationId xmlns:p14="http://schemas.microsoft.com/office/powerpoint/2010/main" val="3308344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0"/>
          <p:cNvSpPr txBox="1"/>
          <p:nvPr/>
        </p:nvSpPr>
        <p:spPr>
          <a:xfrm>
            <a:off x="1524000" y="1109464"/>
            <a:ext cx="9144000" cy="48810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1" i="0" u="none" strike="noStrike" kern="0" cap="none" spc="0" normalizeH="0" baseline="0" noProof="0">
              <a:ln>
                <a:noFill/>
              </a:ln>
              <a:solidFill>
                <a:srgbClr val="00153C"/>
              </a:solidFill>
              <a:effectLst/>
              <a:uLnTx/>
              <a:uFillTx/>
              <a:latin typeface="Source Sans Pro"/>
              <a:ea typeface="Source Sans Pro"/>
              <a:cs typeface="Source Sans Pro"/>
              <a:sym typeface="Source Sans Pro"/>
            </a:endParaRPr>
          </a:p>
        </p:txBody>
      </p:sp>
      <p:pic>
        <p:nvPicPr>
          <p:cNvPr id="133" name="Google Shape;133;p20" descr="A close up of a sign&#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217871" y="1809013"/>
            <a:ext cx="1408408" cy="1292062"/>
          </a:xfrm>
          <a:prstGeom prst="rect">
            <a:avLst/>
          </a:prstGeom>
          <a:noFill/>
          <a:ln>
            <a:noFill/>
          </a:ln>
        </p:spPr>
      </p:pic>
      <p:sp>
        <p:nvSpPr>
          <p:cNvPr id="134" name="Google Shape;134;p20"/>
          <p:cNvSpPr/>
          <p:nvPr/>
        </p:nvSpPr>
        <p:spPr>
          <a:xfrm>
            <a:off x="7206378" y="3978285"/>
            <a:ext cx="1431300" cy="1130100"/>
          </a:xfrm>
          <a:prstGeom prst="roundRect">
            <a:avLst>
              <a:gd name="adj" fmla="val 16667"/>
            </a:avLst>
          </a:prstGeom>
          <a:blipFill rotWithShape="1">
            <a:blip r:embed="rId4" cstate="screen">
              <a:alphaModFix/>
              <a:extLst>
                <a:ext uri="{28A0092B-C50C-407E-A947-70E740481C1C}">
                  <a14:useLocalDpi xmlns:a14="http://schemas.microsoft.com/office/drawing/2010/main"/>
                </a:ext>
              </a:extLst>
            </a:blip>
            <a:stretch>
              <a:fillRect/>
            </a:stretch>
          </a:blip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 name="Google Shape;135;p20"/>
          <p:cNvSpPr/>
          <p:nvPr/>
        </p:nvSpPr>
        <p:spPr>
          <a:xfrm>
            <a:off x="3719389" y="3911600"/>
            <a:ext cx="1314300" cy="1221000"/>
          </a:xfrm>
          <a:prstGeom prst="roundRect">
            <a:avLst>
              <a:gd name="adj" fmla="val 16667"/>
            </a:avLst>
          </a:prstGeom>
          <a:blipFill rotWithShape="1">
            <a:blip r:embed="rId5" cstate="screen">
              <a:alphaModFix/>
              <a:extLst>
                <a:ext uri="{28A0092B-C50C-407E-A947-70E740481C1C}">
                  <a14:useLocalDpi xmlns:a14="http://schemas.microsoft.com/office/drawing/2010/main"/>
                </a:ext>
              </a:extLst>
            </a:blip>
            <a:stretch>
              <a:fillRect/>
            </a:stretch>
          </a:blip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136" name="Google Shape;136;p20" descr="image of envelope with @ sign"/>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3660969" y="1655876"/>
            <a:ext cx="1431256" cy="1292063"/>
          </a:xfrm>
          <a:prstGeom prst="rect">
            <a:avLst/>
          </a:prstGeom>
          <a:noFill/>
          <a:ln>
            <a:noFill/>
          </a:ln>
        </p:spPr>
      </p:pic>
      <p:sp>
        <p:nvSpPr>
          <p:cNvPr id="137" name="Google Shape;137;p20"/>
          <p:cNvSpPr txBox="1"/>
          <p:nvPr/>
        </p:nvSpPr>
        <p:spPr>
          <a:xfrm flipH="1">
            <a:off x="3660925" y="3319755"/>
            <a:ext cx="1431300" cy="40020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a:ln>
                  <a:noFill/>
                </a:ln>
                <a:solidFill>
                  <a:srgbClr val="000000"/>
                </a:solidFill>
                <a:effectLst/>
                <a:uLnTx/>
                <a:uFillTx/>
                <a:latin typeface="Source Sans Pro"/>
                <a:ea typeface="Source Sans Pro"/>
                <a:cs typeface="Source Sans Pro"/>
                <a:sym typeface="Source Sans Pro"/>
              </a:rPr>
              <a:t>Email</a:t>
            </a:r>
            <a:endParaRPr kumimoji="0" sz="2000" b="1" i="0" u="none" strike="noStrike" kern="0" cap="none" spc="0" normalizeH="0" baseline="0" noProof="0">
              <a:ln>
                <a:noFill/>
              </a:ln>
              <a:solidFill>
                <a:srgbClr val="000000"/>
              </a:solidFill>
              <a:effectLst/>
              <a:uLnTx/>
              <a:uFillTx/>
              <a:latin typeface="Source Sans Pro"/>
              <a:ea typeface="Source Sans Pro"/>
              <a:cs typeface="Source Sans Pro"/>
              <a:sym typeface="Source Sans Pro"/>
            </a:endParaRPr>
          </a:p>
        </p:txBody>
      </p:sp>
      <p:sp>
        <p:nvSpPr>
          <p:cNvPr id="138" name="Google Shape;138;p20"/>
          <p:cNvSpPr txBox="1"/>
          <p:nvPr/>
        </p:nvSpPr>
        <p:spPr>
          <a:xfrm flipH="1">
            <a:off x="3482871" y="5220050"/>
            <a:ext cx="1787400" cy="40020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a:ln>
                  <a:noFill/>
                </a:ln>
                <a:solidFill>
                  <a:srgbClr val="000000"/>
                </a:solidFill>
                <a:effectLst/>
                <a:uLnTx/>
                <a:uFillTx/>
                <a:latin typeface="Source Sans Pro"/>
                <a:ea typeface="Source Sans Pro"/>
                <a:cs typeface="Source Sans Pro"/>
                <a:sym typeface="Source Sans Pro"/>
              </a:rPr>
              <a:t>Social Media</a:t>
            </a:r>
            <a:endParaRPr kumimoji="0" sz="2000" b="1" i="0" u="none" strike="noStrike" kern="0" cap="none" spc="0" normalizeH="0" baseline="0" noProof="0">
              <a:ln>
                <a:noFill/>
              </a:ln>
              <a:solidFill>
                <a:srgbClr val="000000"/>
              </a:solidFill>
              <a:effectLst/>
              <a:uLnTx/>
              <a:uFillTx/>
              <a:latin typeface="Source Sans Pro"/>
              <a:ea typeface="Source Sans Pro"/>
              <a:cs typeface="Source Sans Pro"/>
              <a:sym typeface="Source Sans Pro"/>
            </a:endParaRPr>
          </a:p>
        </p:txBody>
      </p:sp>
      <p:sp>
        <p:nvSpPr>
          <p:cNvPr id="139" name="Google Shape;139;p20"/>
          <p:cNvSpPr txBox="1"/>
          <p:nvPr/>
        </p:nvSpPr>
        <p:spPr>
          <a:xfrm flipH="1">
            <a:off x="6925200" y="3312515"/>
            <a:ext cx="1993800" cy="45720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a:ln>
                  <a:noFill/>
                </a:ln>
                <a:solidFill>
                  <a:srgbClr val="000000"/>
                </a:solidFill>
                <a:effectLst/>
                <a:uLnTx/>
                <a:uFillTx/>
                <a:latin typeface="Source Sans Pro"/>
                <a:ea typeface="Source Sans Pro"/>
                <a:cs typeface="Source Sans Pro"/>
                <a:sym typeface="Source Sans Pro"/>
              </a:rPr>
              <a:t>Entrance &amp; Exit</a:t>
            </a:r>
            <a:endParaRPr kumimoji="0" sz="2000" b="1" i="0" u="none" strike="noStrike" kern="0" cap="none" spc="0" normalizeH="0" baseline="0" noProof="0">
              <a:ln>
                <a:noFill/>
              </a:ln>
              <a:solidFill>
                <a:srgbClr val="000000"/>
              </a:solidFill>
              <a:effectLst/>
              <a:uLnTx/>
              <a:uFillTx/>
              <a:latin typeface="Source Sans Pro"/>
              <a:ea typeface="Source Sans Pro"/>
              <a:cs typeface="Source Sans Pro"/>
              <a:sym typeface="Source Sans Pro"/>
            </a:endParaRPr>
          </a:p>
        </p:txBody>
      </p:sp>
      <p:sp>
        <p:nvSpPr>
          <p:cNvPr id="140" name="Google Shape;140;p20"/>
          <p:cNvSpPr txBox="1"/>
          <p:nvPr/>
        </p:nvSpPr>
        <p:spPr>
          <a:xfrm flipH="1">
            <a:off x="7206483" y="5204326"/>
            <a:ext cx="1431300" cy="40020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a:ln>
                  <a:noFill/>
                </a:ln>
                <a:solidFill>
                  <a:srgbClr val="000000"/>
                </a:solidFill>
                <a:effectLst/>
                <a:uLnTx/>
                <a:uFillTx/>
                <a:latin typeface="Source Sans Pro"/>
                <a:ea typeface="Source Sans Pro"/>
                <a:cs typeface="Source Sans Pro"/>
                <a:sym typeface="Source Sans Pro"/>
              </a:rPr>
              <a:t>Web</a:t>
            </a:r>
            <a:endParaRPr kumimoji="0" sz="2000" b="1" i="0" u="none" strike="noStrike" kern="0" cap="none" spc="0" normalizeH="0" baseline="0" noProof="0">
              <a:ln>
                <a:noFill/>
              </a:ln>
              <a:solidFill>
                <a:srgbClr val="000000"/>
              </a:solidFill>
              <a:effectLst/>
              <a:uLnTx/>
              <a:uFillTx/>
              <a:latin typeface="Source Sans Pro"/>
              <a:ea typeface="Source Sans Pro"/>
              <a:cs typeface="Source Sans Pro"/>
              <a:sym typeface="Source Sans Pro"/>
            </a:endParaRPr>
          </a:p>
        </p:txBody>
      </p:sp>
      <p:sp>
        <p:nvSpPr>
          <p:cNvPr id="141" name="Google Shape;141;p20"/>
          <p:cNvSpPr txBox="1"/>
          <p:nvPr/>
        </p:nvSpPr>
        <p:spPr>
          <a:xfrm>
            <a:off x="1524000" y="5830950"/>
            <a:ext cx="9144000" cy="3042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2" name="Google Shape;142;p20"/>
          <p:cNvSpPr txBox="1">
            <a:spLocks noGrp="1"/>
          </p:cNvSpPr>
          <p:nvPr>
            <p:ph type="sldNum" idx="12"/>
          </p:nvPr>
        </p:nvSpPr>
        <p:spPr>
          <a:xfrm>
            <a:off x="10148858" y="6217622"/>
            <a:ext cx="548700" cy="524700"/>
          </a:xfrm>
          <a:prstGeom prst="rect">
            <a:avLst/>
          </a:prstGeom>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fld id="{00000000-1234-1234-1234-123412341234}" type="slidenum">
              <a:rPr kumimoji="0" lang="en-US" sz="1000" b="0" i="0" u="none" strike="noStrike" kern="0" cap="none" spc="0" normalizeH="0" baseline="0" noProof="0">
                <a:ln>
                  <a:noFill/>
                </a:ln>
                <a:solidFill>
                  <a:srgbClr val="FFFFFF"/>
                </a:solidFill>
                <a:effectLst/>
                <a:uLnTx/>
                <a:uFillTx/>
                <a:latin typeface="Merriweather"/>
                <a:sym typeface="Merriweather"/>
              </a:rPr>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t>9</a:t>
            </a:fld>
            <a:endParaRPr kumimoji="0" sz="1000" b="0" i="0" u="none" strike="noStrike" kern="0" cap="none" spc="0" normalizeH="0" baseline="0" noProof="0">
              <a:ln>
                <a:noFill/>
              </a:ln>
              <a:solidFill>
                <a:srgbClr val="FFFFFF"/>
              </a:solidFill>
              <a:effectLst/>
              <a:uLnTx/>
              <a:uFillTx/>
              <a:latin typeface="Merriweather"/>
              <a:sym typeface="Merriweather"/>
            </a:endParaRPr>
          </a:p>
        </p:txBody>
      </p:sp>
      <p:sp>
        <p:nvSpPr>
          <p:cNvPr id="143" name="Google Shape;143;p20"/>
          <p:cNvSpPr txBox="1"/>
          <p:nvPr/>
        </p:nvSpPr>
        <p:spPr>
          <a:xfrm>
            <a:off x="1524000" y="0"/>
            <a:ext cx="9002400" cy="10365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3000"/>
              <a:buFont typeface="Arial"/>
              <a:buNone/>
              <a:tabLst/>
              <a:defRPr/>
            </a:pPr>
            <a:r>
              <a:rPr kumimoji="0" lang="en-US" sz="3200" b="1" i="0" u="none" strike="noStrike" kern="0" cap="none" spc="0" normalizeH="0" baseline="0" noProof="0" dirty="0">
                <a:ln>
                  <a:noFill/>
                </a:ln>
                <a:solidFill>
                  <a:srgbClr val="1C4587"/>
                </a:solidFill>
                <a:effectLst/>
                <a:uLnTx/>
                <a:uFillTx/>
                <a:latin typeface="Merriweather"/>
                <a:ea typeface="Merriweather"/>
                <a:cs typeface="Merriweather"/>
                <a:sym typeface="Merriweather"/>
              </a:rPr>
              <a:t>Key Focus Areas</a:t>
            </a:r>
            <a:endParaRPr kumimoji="0" sz="3200" b="1" i="0" u="none" strike="noStrike" kern="0" cap="none" spc="0" normalizeH="0" baseline="0" noProof="0" dirty="0">
              <a:ln>
                <a:noFill/>
              </a:ln>
              <a:solidFill>
                <a:srgbClr val="1C4587"/>
              </a:solidFill>
              <a:effectLst/>
              <a:uLnTx/>
              <a:uFillTx/>
              <a:latin typeface="Merriweather"/>
              <a:ea typeface="Merriweather"/>
              <a:cs typeface="Merriweather"/>
              <a:sym typeface="Merriweather"/>
            </a:endParaRPr>
          </a:p>
        </p:txBody>
      </p:sp>
    </p:spTree>
    <p:extLst>
      <p:ext uri="{BB962C8B-B14F-4D97-AF65-F5344CB8AC3E}">
        <p14:creationId xmlns:p14="http://schemas.microsoft.com/office/powerpoint/2010/main" val="3258891578"/>
      </p:ext>
    </p:extLst>
  </p:cSld>
  <p:clrMapOvr>
    <a:masterClrMapping/>
  </p:clrMapOvr>
</p:sld>
</file>

<file path=ppt/theme/_rels/theme5.xml.rels><?xml version="1.0" encoding="UTF-8" standalone="yes"?>
<Relationships xmlns="http://schemas.openxmlformats.org/package/2006/relationships"><Relationship Id="rId1" Type="http://schemas.openxmlformats.org/officeDocument/2006/relationships/image" Target="../media/image9.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P Cover">
  <a:themeElements>
    <a:clrScheme name="Custom 2">
      <a:dk1>
        <a:sysClr val="windowText" lastClr="000000"/>
      </a:dk1>
      <a:lt1>
        <a:sysClr val="window" lastClr="FFFFFF"/>
      </a:lt1>
      <a:dk2>
        <a:srgbClr val="1F497D"/>
      </a:dk2>
      <a:lt2>
        <a:srgbClr val="EEECE1"/>
      </a:lt2>
      <a:accent1>
        <a:srgbClr val="01B2DE"/>
      </a:accent1>
      <a:accent2>
        <a:srgbClr val="FA451A"/>
      </a:accent2>
      <a:accent3>
        <a:srgbClr val="1FB031"/>
      </a:accent3>
      <a:accent4>
        <a:srgbClr val="FFC828"/>
      </a:accent4>
      <a:accent5>
        <a:srgbClr val="58185D"/>
      </a:accent5>
      <a:accent6>
        <a:srgbClr val="D30F8A"/>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Legislative Archives, Presidential Libraries, and Museum Services PowerPoint" id="{91D3BA61-260C-FC44-95EC-7601DF8E6EAA}" vid="{A53EB643-1BEC-054D-8373-FFF1EFD4A403}"/>
    </a:ext>
  </a:extLst>
</a:theme>
</file>

<file path=ppt/theme/theme4.xml><?xml version="1.0" encoding="utf-8"?>
<a:theme xmlns:a="http://schemas.openxmlformats.org/drawingml/2006/main" name="2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SavonVTI">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Savon">
      <a:majorFont>
        <a:latin typeface="Avenir Next LT Pro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6.xml><?xml version="1.0" encoding="utf-8"?>
<a:theme xmlns:a="http://schemas.openxmlformats.org/drawingml/2006/main" name="Benefits_Blank_template">
  <a:themeElements>
    <a:clrScheme name="Custom 2">
      <a:dk1>
        <a:sysClr val="windowText" lastClr="000000"/>
      </a:dk1>
      <a:lt1>
        <a:sysClr val="window" lastClr="FFFFFF"/>
      </a:lt1>
      <a:dk2>
        <a:srgbClr val="1F497D"/>
      </a:dk2>
      <a:lt2>
        <a:srgbClr val="EEECE1"/>
      </a:lt2>
      <a:accent1>
        <a:srgbClr val="01B2DE"/>
      </a:accent1>
      <a:accent2>
        <a:srgbClr val="FA451A"/>
      </a:accent2>
      <a:accent3>
        <a:srgbClr val="1FB031"/>
      </a:accent3>
      <a:accent4>
        <a:srgbClr val="FFC828"/>
      </a:accent4>
      <a:accent5>
        <a:srgbClr val="58185D"/>
      </a:accent5>
      <a:accent6>
        <a:srgbClr val="D30F8A"/>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46">
    <a:dk1>
      <a:sysClr val="windowText" lastClr="000000"/>
    </a:dk1>
    <a:lt1>
      <a:sysClr val="window" lastClr="FFFFFF"/>
    </a:lt1>
    <a:dk2>
      <a:srgbClr val="121316"/>
    </a:dk2>
    <a:lt2>
      <a:srgbClr val="FEFCF7"/>
    </a:lt2>
    <a:accent1>
      <a:srgbClr val="8394A4"/>
    </a:accent1>
    <a:accent2>
      <a:srgbClr val="65739F"/>
    </a:accent2>
    <a:accent3>
      <a:srgbClr val="B2AC8A"/>
    </a:accent3>
    <a:accent4>
      <a:srgbClr val="879BB3"/>
    </a:accent4>
    <a:accent5>
      <a:srgbClr val="D7B579"/>
    </a:accent5>
    <a:accent6>
      <a:srgbClr val="8A9B89"/>
    </a:accent6>
    <a:hlink>
      <a:srgbClr val="85C4D2"/>
    </a:hlink>
    <a:folHlink>
      <a:srgbClr val="8E8CA7"/>
    </a:folHlink>
  </a:clrScheme>
</a:themeOverride>
</file>

<file path=docProps/app.xml><?xml version="1.0" encoding="utf-8"?>
<Properties xmlns="http://schemas.openxmlformats.org/officeDocument/2006/extended-properties" xmlns:vt="http://schemas.openxmlformats.org/officeDocument/2006/docPropsVTypes">
  <Template>Office Theme</Template>
  <TotalTime>116</TotalTime>
  <Words>1908</Words>
  <Application>Microsoft Office PowerPoint</Application>
  <PresentationFormat>Widescreen</PresentationFormat>
  <Paragraphs>273</Paragraphs>
  <Slides>38</Slides>
  <Notes>10</Notes>
  <HiddenSlides>1</HiddenSlides>
  <MMClips>0</MMClips>
  <ScaleCrop>false</ScaleCrop>
  <HeadingPairs>
    <vt:vector size="6" baseType="variant">
      <vt:variant>
        <vt:lpstr>Fonts Used</vt:lpstr>
      </vt:variant>
      <vt:variant>
        <vt:i4>12</vt:i4>
      </vt:variant>
      <vt:variant>
        <vt:lpstr>Theme</vt:lpstr>
      </vt:variant>
      <vt:variant>
        <vt:i4>6</vt:i4>
      </vt:variant>
      <vt:variant>
        <vt:lpstr>Slide Titles</vt:lpstr>
      </vt:variant>
      <vt:variant>
        <vt:i4>38</vt:i4>
      </vt:variant>
    </vt:vector>
  </HeadingPairs>
  <TitlesOfParts>
    <vt:vector size="56" baseType="lpstr">
      <vt:lpstr>Arial</vt:lpstr>
      <vt:lpstr>Avenir Next LT Pro</vt:lpstr>
      <vt:lpstr>Avenir Next LT Pro Light</vt:lpstr>
      <vt:lpstr>Calibri</vt:lpstr>
      <vt:lpstr>Calibri Light</vt:lpstr>
      <vt:lpstr>Garamond</vt:lpstr>
      <vt:lpstr>Merriweather</vt:lpstr>
      <vt:lpstr>Regular</vt:lpstr>
      <vt:lpstr>Source Sans Pro</vt:lpstr>
      <vt:lpstr>Source Sans Pro regular</vt:lpstr>
      <vt:lpstr>Source Sans Proregular</vt:lpstr>
      <vt:lpstr>Times New Roman</vt:lpstr>
      <vt:lpstr>1_Office Theme</vt:lpstr>
      <vt:lpstr>PP Cover</vt:lpstr>
      <vt:lpstr>Office Theme</vt:lpstr>
      <vt:lpstr>2_Office Theme</vt:lpstr>
      <vt:lpstr>SavonVTI</vt:lpstr>
      <vt:lpstr>Benefits_Blank_template</vt:lpstr>
      <vt:lpstr> CoSA-NARA Webinar</vt:lpstr>
      <vt:lpstr>Welcome</vt:lpstr>
      <vt:lpstr>Webinar Agenda</vt:lpstr>
      <vt:lpstr>Presenters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Changing Lanes:  Transitioning between Gubernatorial administrations</vt:lpstr>
      <vt:lpstr>  Merging  </vt:lpstr>
      <vt:lpstr>  Challenges</vt:lpstr>
      <vt:lpstr>Overcoming challenges </vt:lpstr>
      <vt:lpstr>Education</vt:lpstr>
      <vt:lpstr>Education </vt:lpstr>
      <vt:lpstr> Communication/Relationship Building </vt:lpstr>
      <vt:lpstr> Flexibility </vt:lpstr>
      <vt:lpstr> What we accomplished…areas to improve</vt:lpstr>
      <vt:lpstr>   Contacts: </vt:lpstr>
      <vt:lpstr>PowerPoint Presentation</vt:lpstr>
      <vt:lpstr>Records Management</vt:lpstr>
      <vt:lpstr>Beginning of and During Term</vt:lpstr>
      <vt:lpstr>End of Term</vt:lpstr>
      <vt:lpstr>End of Term</vt:lpstr>
      <vt:lpstr>Contact Information</vt:lpstr>
      <vt:lpstr>Questions and Comments</vt:lpstr>
      <vt:lpstr>Upcoming Webinars </vt:lpstr>
      <vt:lpstr>Contact Us </vt:lpstr>
      <vt:lpstr>Contact Us </vt:lpstr>
      <vt:lpstr>Sponsors and Funders</vt:lpstr>
      <vt:lpstr>Webinar Evaluation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CoSA Member Webinar   What’s On Tap for CoSA in 2021</dc:title>
  <dc:creator>Lisa</dc:creator>
  <cp:lastModifiedBy>Rebecca Julson</cp:lastModifiedBy>
  <cp:revision>18</cp:revision>
  <dcterms:created xsi:type="dcterms:W3CDTF">2021-02-09T19:18:00Z</dcterms:created>
  <dcterms:modified xsi:type="dcterms:W3CDTF">2021-02-15T13:07:34Z</dcterms:modified>
</cp:coreProperties>
</file>